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Montserrat Light"/>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Light-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MontserratLight-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19" Type="http://schemas.openxmlformats.org/officeDocument/2006/relationships/font" Target="fonts/MontserratLight-bold.fntdata"/><Relationship Id="rId6" Type="http://schemas.openxmlformats.org/officeDocument/2006/relationships/slide" Target="slides/slide1.xml"/><Relationship Id="rId18" Type="http://schemas.openxmlformats.org/officeDocument/2006/relationships/font" Target="fonts/MontserratLight-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semanticscholar.org/paper/The-Simulation%2C-Design%2C-and-Fabrication-of-Optical-Juneau/6c27202e1eb22fc09757fb196a336a6012e07afd#extracted"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8c5682922c_0_0:notes"/>
          <p:cNvSpPr txBox="1"/>
          <p:nvPr>
            <p:ph idx="1" type="body"/>
          </p:nvPr>
        </p:nvSpPr>
        <p:spPr>
          <a:xfrm>
            <a:off x="685785" y="4343400"/>
            <a:ext cx="5486400" cy="4114800"/>
          </a:xfrm>
          <a:prstGeom prst="rect">
            <a:avLst/>
          </a:prstGeom>
        </p:spPr>
        <p:txBody>
          <a:bodyPr anchorCtr="0" anchor="t" bIns="89675" lIns="89675" spcFirstLastPara="1" rIns="89675" wrap="square" tIns="89675">
            <a:noAutofit/>
          </a:bodyPr>
          <a:lstStyle/>
          <a:p>
            <a:pPr indent="0" lvl="0" marL="0" rtl="0" algn="l">
              <a:spcBef>
                <a:spcPts val="0"/>
              </a:spcBef>
              <a:spcAft>
                <a:spcPts val="0"/>
              </a:spcAft>
              <a:buNone/>
            </a:pPr>
            <a:r>
              <a:t/>
            </a:r>
            <a:endParaRPr/>
          </a:p>
        </p:txBody>
      </p:sp>
      <p:sp>
        <p:nvSpPr>
          <p:cNvPr id="77" name="Google Shape;77;g8c5682922c_0_0:notes"/>
          <p:cNvSpPr/>
          <p:nvPr>
            <p:ph idx="2" type="sldImg"/>
          </p:nvPr>
        </p:nvSpPr>
        <p:spPr>
          <a:xfrm>
            <a:off x="381183"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a4761eaf3f_1_25:notes"/>
          <p:cNvSpPr txBox="1"/>
          <p:nvPr>
            <p:ph idx="1" type="body"/>
          </p:nvPr>
        </p:nvSpPr>
        <p:spPr>
          <a:xfrm>
            <a:off x="685785" y="4343400"/>
            <a:ext cx="5486400" cy="4114800"/>
          </a:xfrm>
          <a:prstGeom prst="rect">
            <a:avLst/>
          </a:prstGeom>
        </p:spPr>
        <p:txBody>
          <a:bodyPr anchorCtr="0" anchor="t" bIns="89675" lIns="89675" spcFirstLastPara="1" rIns="89675" wrap="square" tIns="89675">
            <a:noAutofit/>
          </a:bodyPr>
          <a:lstStyle/>
          <a:p>
            <a:pPr indent="0" lvl="0" marL="0" rtl="0" algn="l">
              <a:spcBef>
                <a:spcPts val="0"/>
              </a:spcBef>
              <a:spcAft>
                <a:spcPts val="0"/>
              </a:spcAft>
              <a:buNone/>
            </a:pPr>
            <a:r>
              <a:rPr lang="en"/>
              <a:t>Title Idea:</a:t>
            </a:r>
            <a:endParaRPr/>
          </a:p>
          <a:p>
            <a:pPr indent="0" lvl="0" marL="0" rtl="0" algn="l">
              <a:spcBef>
                <a:spcPts val="0"/>
              </a:spcBef>
              <a:spcAft>
                <a:spcPts val="0"/>
              </a:spcAft>
              <a:buNone/>
            </a:pPr>
            <a:r>
              <a:rPr lang="en"/>
              <a:t>Measuring a Phone Screen to Determine LED Quality</a:t>
            </a:r>
            <a:endParaRPr/>
          </a:p>
        </p:txBody>
      </p:sp>
      <p:sp>
        <p:nvSpPr>
          <p:cNvPr id="118" name="Google Shape;118;ga4761eaf3f_1_25:notes"/>
          <p:cNvSpPr/>
          <p:nvPr>
            <p:ph idx="2" type="sldImg"/>
          </p:nvPr>
        </p:nvSpPr>
        <p:spPr>
          <a:xfrm>
            <a:off x="381183"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4acc0eb24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a4acc0eb24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a4761eaf3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a4761eaf3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a4761eaf3f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a4761eaf3f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a4761eaf3f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a4761eaf3f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Spectrometer pic from </a:t>
            </a:r>
            <a:r>
              <a:rPr lang="en" u="sng">
                <a:solidFill>
                  <a:schemeClr val="hlink"/>
                </a:solidFill>
                <a:hlinkClick r:id="rId2"/>
              </a:rPr>
              <a:t>https://www.semanticscholar.org/paper/The-Simulation%2C-Design%2C-and-Fabrication-of-Optical-Juneau/6c27202e1eb22fc09757fb196a336a6012e07afd#extracted</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a4761eaf3f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a4761eaf3f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a4761eaf3f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a4761eaf3f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 name="Shape 11"/>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3" name="Shape 63"/>
        <p:cNvGrpSpPr/>
        <p:nvPr/>
      </p:nvGrpSpPr>
      <p:grpSpPr>
        <a:xfrm>
          <a:off x="0" y="0"/>
          <a:ext cx="0" cy="0"/>
          <a:chOff x="0" y="0"/>
          <a:chExt cx="0" cy="0"/>
        </a:xfrm>
      </p:grpSpPr>
      <p:sp>
        <p:nvSpPr>
          <p:cNvPr id="64" name="Google Shape;64;p11"/>
          <p:cNvSpPr txBox="1"/>
          <p:nvPr>
            <p:ph type="title"/>
          </p:nvPr>
        </p:nvSpPr>
        <p:spPr>
          <a:xfrm>
            <a:off x="457200" y="205979"/>
            <a:ext cx="8229600" cy="857250"/>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Clr>
                <a:schemeClr val="dk1"/>
              </a:buClr>
              <a:buSzPts val="300"/>
              <a:buNone/>
              <a:defRPr/>
            </a:lvl1pPr>
            <a:lvl2pPr lvl="1">
              <a:spcBef>
                <a:spcPts val="0"/>
              </a:spcBef>
              <a:spcAft>
                <a:spcPts val="0"/>
              </a:spcAft>
              <a:buSzPts val="300"/>
              <a:buNone/>
              <a:defRPr/>
            </a:lvl2pPr>
            <a:lvl3pPr lvl="2">
              <a:spcBef>
                <a:spcPts val="0"/>
              </a:spcBef>
              <a:spcAft>
                <a:spcPts val="0"/>
              </a:spcAft>
              <a:buSzPts val="300"/>
              <a:buNone/>
              <a:defRPr/>
            </a:lvl3pPr>
            <a:lvl4pPr lvl="3">
              <a:spcBef>
                <a:spcPts val="0"/>
              </a:spcBef>
              <a:spcAft>
                <a:spcPts val="0"/>
              </a:spcAft>
              <a:buSzPts val="300"/>
              <a:buNone/>
              <a:defRPr/>
            </a:lvl4pPr>
            <a:lvl5pPr lvl="4">
              <a:spcBef>
                <a:spcPts val="0"/>
              </a:spcBef>
              <a:spcAft>
                <a:spcPts val="0"/>
              </a:spcAft>
              <a:buSzPts val="300"/>
              <a:buNone/>
              <a:defRPr/>
            </a:lvl5pPr>
            <a:lvl6pPr lvl="5">
              <a:spcBef>
                <a:spcPts val="0"/>
              </a:spcBef>
              <a:spcAft>
                <a:spcPts val="0"/>
              </a:spcAft>
              <a:buSzPts val="300"/>
              <a:buNone/>
              <a:defRPr/>
            </a:lvl6pPr>
            <a:lvl7pPr lvl="6">
              <a:spcBef>
                <a:spcPts val="0"/>
              </a:spcBef>
              <a:spcAft>
                <a:spcPts val="0"/>
              </a:spcAft>
              <a:buSzPts val="300"/>
              <a:buNone/>
              <a:defRPr/>
            </a:lvl7pPr>
            <a:lvl8pPr lvl="7">
              <a:spcBef>
                <a:spcPts val="0"/>
              </a:spcBef>
              <a:spcAft>
                <a:spcPts val="0"/>
              </a:spcAft>
              <a:buSzPts val="300"/>
              <a:buNone/>
              <a:defRPr/>
            </a:lvl8pPr>
            <a:lvl9pPr lvl="8">
              <a:spcBef>
                <a:spcPts val="0"/>
              </a:spcBef>
              <a:spcAft>
                <a:spcPts val="0"/>
              </a:spcAft>
              <a:buSzPts val="300"/>
              <a:buNone/>
              <a:defRPr/>
            </a:lvl9pPr>
          </a:lstStyle>
          <a:p/>
        </p:txBody>
      </p:sp>
      <p:sp>
        <p:nvSpPr>
          <p:cNvPr id="65" name="Google Shape;65;p11"/>
          <p:cNvSpPr txBox="1"/>
          <p:nvPr>
            <p:ph idx="1" type="body"/>
          </p:nvPr>
        </p:nvSpPr>
        <p:spPr>
          <a:xfrm rot="5400000">
            <a:off x="2874764" y="-1217413"/>
            <a:ext cx="3394472" cy="8229600"/>
          </a:xfrm>
          <a:prstGeom prst="rect">
            <a:avLst/>
          </a:prstGeom>
          <a:noFill/>
          <a:ln>
            <a:noFill/>
          </a:ln>
        </p:spPr>
        <p:txBody>
          <a:bodyPr anchorCtr="0" anchor="t" bIns="35900" lIns="71825" spcFirstLastPara="1" rIns="71825" wrap="square" tIns="35900">
            <a:noAutofit/>
          </a:bodyPr>
          <a:lstStyle>
            <a:lvl1pPr indent="-247650" lvl="0" marL="457200" algn="l">
              <a:spcBef>
                <a:spcPts val="100"/>
              </a:spcBef>
              <a:spcAft>
                <a:spcPts val="0"/>
              </a:spcAft>
              <a:buClr>
                <a:schemeClr val="dk1"/>
              </a:buClr>
              <a:buSzPts val="300"/>
              <a:buChar char="•"/>
              <a:defRPr/>
            </a:lvl1pPr>
            <a:lvl2pPr indent="-247650" lvl="1" marL="914400" algn="l">
              <a:spcBef>
                <a:spcPts val="100"/>
              </a:spcBef>
              <a:spcAft>
                <a:spcPts val="0"/>
              </a:spcAft>
              <a:buClr>
                <a:schemeClr val="dk1"/>
              </a:buClr>
              <a:buSzPts val="300"/>
              <a:buChar char="–"/>
              <a:defRPr/>
            </a:lvl2pPr>
            <a:lvl3pPr indent="-247650" lvl="2" marL="1371600" algn="l">
              <a:spcBef>
                <a:spcPts val="100"/>
              </a:spcBef>
              <a:spcAft>
                <a:spcPts val="0"/>
              </a:spcAft>
              <a:buClr>
                <a:schemeClr val="dk1"/>
              </a:buClr>
              <a:buSzPts val="300"/>
              <a:buChar char="•"/>
              <a:defRPr/>
            </a:lvl3pPr>
            <a:lvl4pPr indent="-247650" lvl="3" marL="1828800" algn="l">
              <a:spcBef>
                <a:spcPts val="100"/>
              </a:spcBef>
              <a:spcAft>
                <a:spcPts val="0"/>
              </a:spcAft>
              <a:buClr>
                <a:schemeClr val="dk1"/>
              </a:buClr>
              <a:buSzPts val="300"/>
              <a:buChar char="–"/>
              <a:defRPr/>
            </a:lvl4pPr>
            <a:lvl5pPr indent="-247650" lvl="4" marL="2286000" algn="l">
              <a:spcBef>
                <a:spcPts val="100"/>
              </a:spcBef>
              <a:spcAft>
                <a:spcPts val="0"/>
              </a:spcAft>
              <a:buClr>
                <a:schemeClr val="dk1"/>
              </a:buClr>
              <a:buSzPts val="300"/>
              <a:buChar char="»"/>
              <a:defRPr/>
            </a:lvl5pPr>
            <a:lvl6pPr indent="-247650" lvl="5" marL="2743200" algn="l">
              <a:spcBef>
                <a:spcPts val="100"/>
              </a:spcBef>
              <a:spcAft>
                <a:spcPts val="0"/>
              </a:spcAft>
              <a:buClr>
                <a:schemeClr val="dk1"/>
              </a:buClr>
              <a:buSzPts val="300"/>
              <a:buChar char="•"/>
              <a:defRPr/>
            </a:lvl6pPr>
            <a:lvl7pPr indent="-247650" lvl="6" marL="3200400" algn="l">
              <a:spcBef>
                <a:spcPts val="100"/>
              </a:spcBef>
              <a:spcAft>
                <a:spcPts val="0"/>
              </a:spcAft>
              <a:buClr>
                <a:schemeClr val="dk1"/>
              </a:buClr>
              <a:buSzPts val="300"/>
              <a:buChar char="•"/>
              <a:defRPr/>
            </a:lvl7pPr>
            <a:lvl8pPr indent="-247650" lvl="7" marL="3657600" algn="l">
              <a:spcBef>
                <a:spcPts val="100"/>
              </a:spcBef>
              <a:spcAft>
                <a:spcPts val="0"/>
              </a:spcAft>
              <a:buClr>
                <a:schemeClr val="dk1"/>
              </a:buClr>
              <a:buSzPts val="300"/>
              <a:buChar char="•"/>
              <a:defRPr/>
            </a:lvl8pPr>
            <a:lvl9pPr indent="-247650" lvl="8" marL="4114800" algn="l">
              <a:spcBef>
                <a:spcPts val="100"/>
              </a:spcBef>
              <a:spcAft>
                <a:spcPts val="0"/>
              </a:spcAft>
              <a:buClr>
                <a:schemeClr val="dk1"/>
              </a:buClr>
              <a:buSzPts val="300"/>
              <a:buChar char="•"/>
              <a:defRPr/>
            </a:lvl9pPr>
          </a:lstStyle>
          <a:p/>
        </p:txBody>
      </p:sp>
      <p:sp>
        <p:nvSpPr>
          <p:cNvPr id="66" name="Google Shape;66;p11"/>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67" name="Google Shape;67;p11"/>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68" name="Google Shape;68;p11"/>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9" name="Shape 69"/>
        <p:cNvGrpSpPr/>
        <p:nvPr/>
      </p:nvGrpSpPr>
      <p:grpSpPr>
        <a:xfrm>
          <a:off x="0" y="0"/>
          <a:ext cx="0" cy="0"/>
          <a:chOff x="0" y="0"/>
          <a:chExt cx="0" cy="0"/>
        </a:xfrm>
      </p:grpSpPr>
      <p:sp>
        <p:nvSpPr>
          <p:cNvPr id="70" name="Google Shape;70;p12"/>
          <p:cNvSpPr txBox="1"/>
          <p:nvPr>
            <p:ph type="title"/>
          </p:nvPr>
        </p:nvSpPr>
        <p:spPr>
          <a:xfrm rot="5400000">
            <a:off x="5463778" y="1371601"/>
            <a:ext cx="4388644" cy="2057400"/>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Clr>
                <a:schemeClr val="dk1"/>
              </a:buClr>
              <a:buSzPts val="300"/>
              <a:buNone/>
              <a:defRPr/>
            </a:lvl1pPr>
            <a:lvl2pPr lvl="1">
              <a:spcBef>
                <a:spcPts val="0"/>
              </a:spcBef>
              <a:spcAft>
                <a:spcPts val="0"/>
              </a:spcAft>
              <a:buSzPts val="300"/>
              <a:buNone/>
              <a:defRPr/>
            </a:lvl2pPr>
            <a:lvl3pPr lvl="2">
              <a:spcBef>
                <a:spcPts val="0"/>
              </a:spcBef>
              <a:spcAft>
                <a:spcPts val="0"/>
              </a:spcAft>
              <a:buSzPts val="300"/>
              <a:buNone/>
              <a:defRPr/>
            </a:lvl3pPr>
            <a:lvl4pPr lvl="3">
              <a:spcBef>
                <a:spcPts val="0"/>
              </a:spcBef>
              <a:spcAft>
                <a:spcPts val="0"/>
              </a:spcAft>
              <a:buSzPts val="300"/>
              <a:buNone/>
              <a:defRPr/>
            </a:lvl4pPr>
            <a:lvl5pPr lvl="4">
              <a:spcBef>
                <a:spcPts val="0"/>
              </a:spcBef>
              <a:spcAft>
                <a:spcPts val="0"/>
              </a:spcAft>
              <a:buSzPts val="300"/>
              <a:buNone/>
              <a:defRPr/>
            </a:lvl5pPr>
            <a:lvl6pPr lvl="5">
              <a:spcBef>
                <a:spcPts val="0"/>
              </a:spcBef>
              <a:spcAft>
                <a:spcPts val="0"/>
              </a:spcAft>
              <a:buSzPts val="300"/>
              <a:buNone/>
              <a:defRPr/>
            </a:lvl6pPr>
            <a:lvl7pPr lvl="6">
              <a:spcBef>
                <a:spcPts val="0"/>
              </a:spcBef>
              <a:spcAft>
                <a:spcPts val="0"/>
              </a:spcAft>
              <a:buSzPts val="300"/>
              <a:buNone/>
              <a:defRPr/>
            </a:lvl7pPr>
            <a:lvl8pPr lvl="7">
              <a:spcBef>
                <a:spcPts val="0"/>
              </a:spcBef>
              <a:spcAft>
                <a:spcPts val="0"/>
              </a:spcAft>
              <a:buSzPts val="300"/>
              <a:buNone/>
              <a:defRPr/>
            </a:lvl8pPr>
            <a:lvl9pPr lvl="8">
              <a:spcBef>
                <a:spcPts val="0"/>
              </a:spcBef>
              <a:spcAft>
                <a:spcPts val="0"/>
              </a:spcAft>
              <a:buSzPts val="300"/>
              <a:buNone/>
              <a:defRPr/>
            </a:lvl9pPr>
          </a:lstStyle>
          <a:p/>
        </p:txBody>
      </p:sp>
      <p:sp>
        <p:nvSpPr>
          <p:cNvPr id="71" name="Google Shape;71;p12"/>
          <p:cNvSpPr txBox="1"/>
          <p:nvPr>
            <p:ph idx="1" type="body"/>
          </p:nvPr>
        </p:nvSpPr>
        <p:spPr>
          <a:xfrm rot="5400000">
            <a:off x="1272778" y="-609599"/>
            <a:ext cx="4388644" cy="6019800"/>
          </a:xfrm>
          <a:prstGeom prst="rect">
            <a:avLst/>
          </a:prstGeom>
          <a:noFill/>
          <a:ln>
            <a:noFill/>
          </a:ln>
        </p:spPr>
        <p:txBody>
          <a:bodyPr anchorCtr="0" anchor="t" bIns="35900" lIns="71825" spcFirstLastPara="1" rIns="71825" wrap="square" tIns="35900">
            <a:noAutofit/>
          </a:bodyPr>
          <a:lstStyle>
            <a:lvl1pPr indent="-247650" lvl="0" marL="457200" algn="l">
              <a:spcBef>
                <a:spcPts val="100"/>
              </a:spcBef>
              <a:spcAft>
                <a:spcPts val="0"/>
              </a:spcAft>
              <a:buClr>
                <a:schemeClr val="dk1"/>
              </a:buClr>
              <a:buSzPts val="300"/>
              <a:buChar char="•"/>
              <a:defRPr/>
            </a:lvl1pPr>
            <a:lvl2pPr indent="-247650" lvl="1" marL="914400" algn="l">
              <a:spcBef>
                <a:spcPts val="100"/>
              </a:spcBef>
              <a:spcAft>
                <a:spcPts val="0"/>
              </a:spcAft>
              <a:buClr>
                <a:schemeClr val="dk1"/>
              </a:buClr>
              <a:buSzPts val="300"/>
              <a:buChar char="–"/>
              <a:defRPr/>
            </a:lvl2pPr>
            <a:lvl3pPr indent="-247650" lvl="2" marL="1371600" algn="l">
              <a:spcBef>
                <a:spcPts val="100"/>
              </a:spcBef>
              <a:spcAft>
                <a:spcPts val="0"/>
              </a:spcAft>
              <a:buClr>
                <a:schemeClr val="dk1"/>
              </a:buClr>
              <a:buSzPts val="300"/>
              <a:buChar char="•"/>
              <a:defRPr/>
            </a:lvl3pPr>
            <a:lvl4pPr indent="-247650" lvl="3" marL="1828800" algn="l">
              <a:spcBef>
                <a:spcPts val="100"/>
              </a:spcBef>
              <a:spcAft>
                <a:spcPts val="0"/>
              </a:spcAft>
              <a:buClr>
                <a:schemeClr val="dk1"/>
              </a:buClr>
              <a:buSzPts val="300"/>
              <a:buChar char="–"/>
              <a:defRPr/>
            </a:lvl4pPr>
            <a:lvl5pPr indent="-247650" lvl="4" marL="2286000" algn="l">
              <a:spcBef>
                <a:spcPts val="100"/>
              </a:spcBef>
              <a:spcAft>
                <a:spcPts val="0"/>
              </a:spcAft>
              <a:buClr>
                <a:schemeClr val="dk1"/>
              </a:buClr>
              <a:buSzPts val="300"/>
              <a:buChar char="»"/>
              <a:defRPr/>
            </a:lvl5pPr>
            <a:lvl6pPr indent="-247650" lvl="5" marL="2743200" algn="l">
              <a:spcBef>
                <a:spcPts val="100"/>
              </a:spcBef>
              <a:spcAft>
                <a:spcPts val="0"/>
              </a:spcAft>
              <a:buClr>
                <a:schemeClr val="dk1"/>
              </a:buClr>
              <a:buSzPts val="300"/>
              <a:buChar char="•"/>
              <a:defRPr/>
            </a:lvl6pPr>
            <a:lvl7pPr indent="-247650" lvl="6" marL="3200400" algn="l">
              <a:spcBef>
                <a:spcPts val="100"/>
              </a:spcBef>
              <a:spcAft>
                <a:spcPts val="0"/>
              </a:spcAft>
              <a:buClr>
                <a:schemeClr val="dk1"/>
              </a:buClr>
              <a:buSzPts val="300"/>
              <a:buChar char="•"/>
              <a:defRPr/>
            </a:lvl7pPr>
            <a:lvl8pPr indent="-247650" lvl="7" marL="3657600" algn="l">
              <a:spcBef>
                <a:spcPts val="100"/>
              </a:spcBef>
              <a:spcAft>
                <a:spcPts val="0"/>
              </a:spcAft>
              <a:buClr>
                <a:schemeClr val="dk1"/>
              </a:buClr>
              <a:buSzPts val="300"/>
              <a:buChar char="•"/>
              <a:defRPr/>
            </a:lvl8pPr>
            <a:lvl9pPr indent="-247650" lvl="8" marL="4114800" algn="l">
              <a:spcBef>
                <a:spcPts val="100"/>
              </a:spcBef>
              <a:spcAft>
                <a:spcPts val="0"/>
              </a:spcAft>
              <a:buClr>
                <a:schemeClr val="dk1"/>
              </a:buClr>
              <a:buSzPts val="300"/>
              <a:buChar char="•"/>
              <a:defRPr/>
            </a:lvl9pPr>
          </a:lstStyle>
          <a:p/>
        </p:txBody>
      </p:sp>
      <p:sp>
        <p:nvSpPr>
          <p:cNvPr id="72" name="Google Shape;72;p12"/>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73" name="Google Shape;73;p12"/>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74" name="Google Shape;74;p12"/>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 name="Shape 12"/>
        <p:cNvGrpSpPr/>
        <p:nvPr/>
      </p:nvGrpSpPr>
      <p:grpSpPr>
        <a:xfrm>
          <a:off x="0" y="0"/>
          <a:ext cx="0" cy="0"/>
          <a:chOff x="0" y="0"/>
          <a:chExt cx="0" cy="0"/>
        </a:xfrm>
      </p:grpSpPr>
      <p:sp>
        <p:nvSpPr>
          <p:cNvPr id="13" name="Google Shape;13;p3"/>
          <p:cNvSpPr txBox="1"/>
          <p:nvPr>
            <p:ph type="title"/>
          </p:nvPr>
        </p:nvSpPr>
        <p:spPr>
          <a:xfrm>
            <a:off x="457200" y="205979"/>
            <a:ext cx="8229600" cy="857250"/>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Clr>
                <a:schemeClr val="dk1"/>
              </a:buClr>
              <a:buSzPts val="300"/>
              <a:buNone/>
              <a:defRPr/>
            </a:lvl1pPr>
            <a:lvl2pPr lvl="1">
              <a:spcBef>
                <a:spcPts val="0"/>
              </a:spcBef>
              <a:spcAft>
                <a:spcPts val="0"/>
              </a:spcAft>
              <a:buSzPts val="300"/>
              <a:buNone/>
              <a:defRPr/>
            </a:lvl2pPr>
            <a:lvl3pPr lvl="2">
              <a:spcBef>
                <a:spcPts val="0"/>
              </a:spcBef>
              <a:spcAft>
                <a:spcPts val="0"/>
              </a:spcAft>
              <a:buSzPts val="300"/>
              <a:buNone/>
              <a:defRPr/>
            </a:lvl3pPr>
            <a:lvl4pPr lvl="3">
              <a:spcBef>
                <a:spcPts val="0"/>
              </a:spcBef>
              <a:spcAft>
                <a:spcPts val="0"/>
              </a:spcAft>
              <a:buSzPts val="300"/>
              <a:buNone/>
              <a:defRPr/>
            </a:lvl4pPr>
            <a:lvl5pPr lvl="4">
              <a:spcBef>
                <a:spcPts val="0"/>
              </a:spcBef>
              <a:spcAft>
                <a:spcPts val="0"/>
              </a:spcAft>
              <a:buSzPts val="300"/>
              <a:buNone/>
              <a:defRPr/>
            </a:lvl5pPr>
            <a:lvl6pPr lvl="5">
              <a:spcBef>
                <a:spcPts val="0"/>
              </a:spcBef>
              <a:spcAft>
                <a:spcPts val="0"/>
              </a:spcAft>
              <a:buSzPts val="300"/>
              <a:buNone/>
              <a:defRPr/>
            </a:lvl6pPr>
            <a:lvl7pPr lvl="6">
              <a:spcBef>
                <a:spcPts val="0"/>
              </a:spcBef>
              <a:spcAft>
                <a:spcPts val="0"/>
              </a:spcAft>
              <a:buSzPts val="300"/>
              <a:buNone/>
              <a:defRPr/>
            </a:lvl7pPr>
            <a:lvl8pPr lvl="7">
              <a:spcBef>
                <a:spcPts val="0"/>
              </a:spcBef>
              <a:spcAft>
                <a:spcPts val="0"/>
              </a:spcAft>
              <a:buSzPts val="300"/>
              <a:buNone/>
              <a:defRPr/>
            </a:lvl8pPr>
            <a:lvl9pPr lvl="8">
              <a:spcBef>
                <a:spcPts val="0"/>
              </a:spcBef>
              <a:spcAft>
                <a:spcPts val="0"/>
              </a:spcAft>
              <a:buSzPts val="300"/>
              <a:buNone/>
              <a:defRPr/>
            </a:lvl9pPr>
          </a:lstStyle>
          <a:p/>
        </p:txBody>
      </p:sp>
      <p:sp>
        <p:nvSpPr>
          <p:cNvPr id="14" name="Google Shape;14;p3"/>
          <p:cNvSpPr txBox="1"/>
          <p:nvPr>
            <p:ph idx="1" type="body"/>
          </p:nvPr>
        </p:nvSpPr>
        <p:spPr>
          <a:xfrm>
            <a:off x="457200" y="1200150"/>
            <a:ext cx="8229600" cy="3394472"/>
          </a:xfrm>
          <a:prstGeom prst="rect">
            <a:avLst/>
          </a:prstGeom>
          <a:noFill/>
          <a:ln>
            <a:noFill/>
          </a:ln>
        </p:spPr>
        <p:txBody>
          <a:bodyPr anchorCtr="0" anchor="t" bIns="35900" lIns="71825" spcFirstLastPara="1" rIns="71825" wrap="square" tIns="35900">
            <a:noAutofit/>
          </a:bodyPr>
          <a:lstStyle>
            <a:lvl1pPr indent="-247650" lvl="0" marL="457200" algn="l">
              <a:spcBef>
                <a:spcPts val="100"/>
              </a:spcBef>
              <a:spcAft>
                <a:spcPts val="0"/>
              </a:spcAft>
              <a:buClr>
                <a:schemeClr val="dk1"/>
              </a:buClr>
              <a:buSzPts val="300"/>
              <a:buChar char="•"/>
              <a:defRPr/>
            </a:lvl1pPr>
            <a:lvl2pPr indent="-247650" lvl="1" marL="914400" algn="l">
              <a:spcBef>
                <a:spcPts val="100"/>
              </a:spcBef>
              <a:spcAft>
                <a:spcPts val="0"/>
              </a:spcAft>
              <a:buClr>
                <a:schemeClr val="dk1"/>
              </a:buClr>
              <a:buSzPts val="300"/>
              <a:buChar char="–"/>
              <a:defRPr/>
            </a:lvl2pPr>
            <a:lvl3pPr indent="-247650" lvl="2" marL="1371600" algn="l">
              <a:spcBef>
                <a:spcPts val="100"/>
              </a:spcBef>
              <a:spcAft>
                <a:spcPts val="0"/>
              </a:spcAft>
              <a:buClr>
                <a:schemeClr val="dk1"/>
              </a:buClr>
              <a:buSzPts val="300"/>
              <a:buChar char="•"/>
              <a:defRPr/>
            </a:lvl3pPr>
            <a:lvl4pPr indent="-247650" lvl="3" marL="1828800" algn="l">
              <a:spcBef>
                <a:spcPts val="100"/>
              </a:spcBef>
              <a:spcAft>
                <a:spcPts val="0"/>
              </a:spcAft>
              <a:buClr>
                <a:schemeClr val="dk1"/>
              </a:buClr>
              <a:buSzPts val="300"/>
              <a:buChar char="–"/>
              <a:defRPr/>
            </a:lvl4pPr>
            <a:lvl5pPr indent="-247650" lvl="4" marL="2286000" algn="l">
              <a:spcBef>
                <a:spcPts val="100"/>
              </a:spcBef>
              <a:spcAft>
                <a:spcPts val="0"/>
              </a:spcAft>
              <a:buClr>
                <a:schemeClr val="dk1"/>
              </a:buClr>
              <a:buSzPts val="300"/>
              <a:buChar char="»"/>
              <a:defRPr/>
            </a:lvl5pPr>
            <a:lvl6pPr indent="-247650" lvl="5" marL="2743200" algn="l">
              <a:spcBef>
                <a:spcPts val="100"/>
              </a:spcBef>
              <a:spcAft>
                <a:spcPts val="0"/>
              </a:spcAft>
              <a:buClr>
                <a:schemeClr val="dk1"/>
              </a:buClr>
              <a:buSzPts val="300"/>
              <a:buChar char="•"/>
              <a:defRPr/>
            </a:lvl6pPr>
            <a:lvl7pPr indent="-247650" lvl="6" marL="3200400" algn="l">
              <a:spcBef>
                <a:spcPts val="100"/>
              </a:spcBef>
              <a:spcAft>
                <a:spcPts val="0"/>
              </a:spcAft>
              <a:buClr>
                <a:schemeClr val="dk1"/>
              </a:buClr>
              <a:buSzPts val="300"/>
              <a:buChar char="•"/>
              <a:defRPr/>
            </a:lvl7pPr>
            <a:lvl8pPr indent="-247650" lvl="7" marL="3657600" algn="l">
              <a:spcBef>
                <a:spcPts val="100"/>
              </a:spcBef>
              <a:spcAft>
                <a:spcPts val="0"/>
              </a:spcAft>
              <a:buClr>
                <a:schemeClr val="dk1"/>
              </a:buClr>
              <a:buSzPts val="300"/>
              <a:buChar char="•"/>
              <a:defRPr/>
            </a:lvl8pPr>
            <a:lvl9pPr indent="-247650" lvl="8" marL="4114800" algn="l">
              <a:spcBef>
                <a:spcPts val="100"/>
              </a:spcBef>
              <a:spcAft>
                <a:spcPts val="0"/>
              </a:spcAft>
              <a:buClr>
                <a:schemeClr val="dk1"/>
              </a:buClr>
              <a:buSzPts val="300"/>
              <a:buChar char="•"/>
              <a:defRPr/>
            </a:lvl9pPr>
          </a:lstStyle>
          <a:p/>
        </p:txBody>
      </p:sp>
      <p:sp>
        <p:nvSpPr>
          <p:cNvPr id="15" name="Google Shape;15;p3"/>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16" name="Google Shape;16;p3"/>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17" name="Google Shape;17;p3"/>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4"/>
          <p:cNvSpPr txBox="1"/>
          <p:nvPr>
            <p:ph type="title"/>
          </p:nvPr>
        </p:nvSpPr>
        <p:spPr>
          <a:xfrm>
            <a:off x="722313" y="3305176"/>
            <a:ext cx="7772400" cy="1021556"/>
          </a:xfrm>
          <a:prstGeom prst="rect">
            <a:avLst/>
          </a:prstGeom>
          <a:noFill/>
          <a:ln>
            <a:noFill/>
          </a:ln>
        </p:spPr>
        <p:txBody>
          <a:bodyPr anchorCtr="0" anchor="t" bIns="35900" lIns="71825" spcFirstLastPara="1" rIns="71825" wrap="square" tIns="35900">
            <a:noAutofit/>
          </a:bodyPr>
          <a:lstStyle>
            <a:lvl1pPr lvl="0" algn="l">
              <a:spcBef>
                <a:spcPts val="0"/>
              </a:spcBef>
              <a:spcAft>
                <a:spcPts val="0"/>
              </a:spcAft>
              <a:buClr>
                <a:schemeClr val="dk1"/>
              </a:buClr>
              <a:buSzPts val="3200"/>
              <a:buFont typeface="Calibri"/>
              <a:buNone/>
              <a:defRPr b="1" sz="3200" cap="none"/>
            </a:lvl1pPr>
            <a:lvl2pPr lvl="1">
              <a:spcBef>
                <a:spcPts val="0"/>
              </a:spcBef>
              <a:spcAft>
                <a:spcPts val="0"/>
              </a:spcAft>
              <a:buSzPts val="300"/>
              <a:buNone/>
              <a:defRPr/>
            </a:lvl2pPr>
            <a:lvl3pPr lvl="2">
              <a:spcBef>
                <a:spcPts val="0"/>
              </a:spcBef>
              <a:spcAft>
                <a:spcPts val="0"/>
              </a:spcAft>
              <a:buSzPts val="300"/>
              <a:buNone/>
              <a:defRPr/>
            </a:lvl3pPr>
            <a:lvl4pPr lvl="3">
              <a:spcBef>
                <a:spcPts val="0"/>
              </a:spcBef>
              <a:spcAft>
                <a:spcPts val="0"/>
              </a:spcAft>
              <a:buSzPts val="300"/>
              <a:buNone/>
              <a:defRPr/>
            </a:lvl4pPr>
            <a:lvl5pPr lvl="4">
              <a:spcBef>
                <a:spcPts val="0"/>
              </a:spcBef>
              <a:spcAft>
                <a:spcPts val="0"/>
              </a:spcAft>
              <a:buSzPts val="300"/>
              <a:buNone/>
              <a:defRPr/>
            </a:lvl5pPr>
            <a:lvl6pPr lvl="5">
              <a:spcBef>
                <a:spcPts val="0"/>
              </a:spcBef>
              <a:spcAft>
                <a:spcPts val="0"/>
              </a:spcAft>
              <a:buSzPts val="300"/>
              <a:buNone/>
              <a:defRPr/>
            </a:lvl6pPr>
            <a:lvl7pPr lvl="6">
              <a:spcBef>
                <a:spcPts val="0"/>
              </a:spcBef>
              <a:spcAft>
                <a:spcPts val="0"/>
              </a:spcAft>
              <a:buSzPts val="300"/>
              <a:buNone/>
              <a:defRPr/>
            </a:lvl7pPr>
            <a:lvl8pPr lvl="7">
              <a:spcBef>
                <a:spcPts val="0"/>
              </a:spcBef>
              <a:spcAft>
                <a:spcPts val="0"/>
              </a:spcAft>
              <a:buSzPts val="300"/>
              <a:buNone/>
              <a:defRPr/>
            </a:lvl8pPr>
            <a:lvl9pPr lvl="8">
              <a:spcBef>
                <a:spcPts val="0"/>
              </a:spcBef>
              <a:spcAft>
                <a:spcPts val="0"/>
              </a:spcAft>
              <a:buSzPts val="300"/>
              <a:buNone/>
              <a:defRPr/>
            </a:lvl9pPr>
          </a:lstStyle>
          <a:p/>
        </p:txBody>
      </p:sp>
      <p:sp>
        <p:nvSpPr>
          <p:cNvPr id="20" name="Google Shape;20;p4"/>
          <p:cNvSpPr txBox="1"/>
          <p:nvPr>
            <p:ph idx="1" type="body"/>
          </p:nvPr>
        </p:nvSpPr>
        <p:spPr>
          <a:xfrm>
            <a:off x="722313" y="2180035"/>
            <a:ext cx="7772400" cy="1125140"/>
          </a:xfrm>
          <a:prstGeom prst="rect">
            <a:avLst/>
          </a:prstGeom>
          <a:noFill/>
          <a:ln>
            <a:noFill/>
          </a:ln>
        </p:spPr>
        <p:txBody>
          <a:bodyPr anchorCtr="0" anchor="b" bIns="35900" lIns="71825" spcFirstLastPara="1" rIns="71825" wrap="square" tIns="35900">
            <a:noAutofit/>
          </a:bodyPr>
          <a:lstStyle>
            <a:lvl1pPr indent="-228600" lvl="0" marL="457200" algn="l">
              <a:spcBef>
                <a:spcPts val="300"/>
              </a:spcBef>
              <a:spcAft>
                <a:spcPts val="0"/>
              </a:spcAft>
              <a:buClr>
                <a:srgbClr val="888888"/>
              </a:buClr>
              <a:buSzPts val="1600"/>
              <a:buNone/>
              <a:defRPr sz="1600">
                <a:solidFill>
                  <a:srgbClr val="888888"/>
                </a:solidFill>
              </a:defRPr>
            </a:lvl1pPr>
            <a:lvl2pPr indent="-228600" lvl="1" marL="914400" algn="l">
              <a:spcBef>
                <a:spcPts val="300"/>
              </a:spcBef>
              <a:spcAft>
                <a:spcPts val="0"/>
              </a:spcAft>
              <a:buClr>
                <a:srgbClr val="888888"/>
              </a:buClr>
              <a:buSzPts val="1400"/>
              <a:buNone/>
              <a:defRPr sz="1400">
                <a:solidFill>
                  <a:srgbClr val="888888"/>
                </a:solidFill>
              </a:defRPr>
            </a:lvl2pPr>
            <a:lvl3pPr indent="-228600" lvl="2" marL="1371600" algn="l">
              <a:spcBef>
                <a:spcPts val="300"/>
              </a:spcBef>
              <a:spcAft>
                <a:spcPts val="0"/>
              </a:spcAft>
              <a:buClr>
                <a:srgbClr val="888888"/>
              </a:buClr>
              <a:buSzPts val="1300"/>
              <a:buNone/>
              <a:defRPr sz="1300">
                <a:solidFill>
                  <a:srgbClr val="888888"/>
                </a:solidFill>
              </a:defRPr>
            </a:lvl3pPr>
            <a:lvl4pPr indent="-228600" lvl="3" marL="1828800" algn="l">
              <a:spcBef>
                <a:spcPts val="200"/>
              </a:spcBef>
              <a:spcAft>
                <a:spcPts val="0"/>
              </a:spcAft>
              <a:buClr>
                <a:srgbClr val="888888"/>
              </a:buClr>
              <a:buSzPts val="1100"/>
              <a:buNone/>
              <a:defRPr sz="1100">
                <a:solidFill>
                  <a:srgbClr val="888888"/>
                </a:solidFill>
              </a:defRPr>
            </a:lvl4pPr>
            <a:lvl5pPr indent="-228600" lvl="4" marL="2286000" algn="l">
              <a:spcBef>
                <a:spcPts val="200"/>
              </a:spcBef>
              <a:spcAft>
                <a:spcPts val="0"/>
              </a:spcAft>
              <a:buClr>
                <a:srgbClr val="888888"/>
              </a:buClr>
              <a:buSzPts val="1100"/>
              <a:buNone/>
              <a:defRPr sz="1100">
                <a:solidFill>
                  <a:srgbClr val="888888"/>
                </a:solidFill>
              </a:defRPr>
            </a:lvl5pPr>
            <a:lvl6pPr indent="-228600" lvl="5" marL="2743200" algn="l">
              <a:spcBef>
                <a:spcPts val="200"/>
              </a:spcBef>
              <a:spcAft>
                <a:spcPts val="0"/>
              </a:spcAft>
              <a:buClr>
                <a:srgbClr val="888888"/>
              </a:buClr>
              <a:buSzPts val="1100"/>
              <a:buNone/>
              <a:defRPr sz="1100">
                <a:solidFill>
                  <a:srgbClr val="888888"/>
                </a:solidFill>
              </a:defRPr>
            </a:lvl6pPr>
            <a:lvl7pPr indent="-228600" lvl="6" marL="3200400" algn="l">
              <a:spcBef>
                <a:spcPts val="200"/>
              </a:spcBef>
              <a:spcAft>
                <a:spcPts val="0"/>
              </a:spcAft>
              <a:buClr>
                <a:srgbClr val="888888"/>
              </a:buClr>
              <a:buSzPts val="1100"/>
              <a:buNone/>
              <a:defRPr sz="1100">
                <a:solidFill>
                  <a:srgbClr val="888888"/>
                </a:solidFill>
              </a:defRPr>
            </a:lvl7pPr>
            <a:lvl8pPr indent="-228600" lvl="7" marL="3657600" algn="l">
              <a:spcBef>
                <a:spcPts val="200"/>
              </a:spcBef>
              <a:spcAft>
                <a:spcPts val="0"/>
              </a:spcAft>
              <a:buClr>
                <a:srgbClr val="888888"/>
              </a:buClr>
              <a:buSzPts val="1100"/>
              <a:buNone/>
              <a:defRPr sz="1100">
                <a:solidFill>
                  <a:srgbClr val="888888"/>
                </a:solidFill>
              </a:defRPr>
            </a:lvl8pPr>
            <a:lvl9pPr indent="-228600" lvl="8" marL="4114800" algn="l">
              <a:spcBef>
                <a:spcPts val="200"/>
              </a:spcBef>
              <a:spcAft>
                <a:spcPts val="0"/>
              </a:spcAft>
              <a:buClr>
                <a:srgbClr val="888888"/>
              </a:buClr>
              <a:buSzPts val="1100"/>
              <a:buNone/>
              <a:defRPr sz="1100">
                <a:solidFill>
                  <a:srgbClr val="888888"/>
                </a:solidFill>
              </a:defRPr>
            </a:lvl9pPr>
          </a:lstStyle>
          <a:p/>
        </p:txBody>
      </p:sp>
      <p:sp>
        <p:nvSpPr>
          <p:cNvPr id="21" name="Google Shape;21;p4"/>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22" name="Google Shape;22;p4"/>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23" name="Google Shape;23;p4"/>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4" name="Shape 24"/>
        <p:cNvGrpSpPr/>
        <p:nvPr/>
      </p:nvGrpSpPr>
      <p:grpSpPr>
        <a:xfrm>
          <a:off x="0" y="0"/>
          <a:ext cx="0" cy="0"/>
          <a:chOff x="0" y="0"/>
          <a:chExt cx="0" cy="0"/>
        </a:xfrm>
      </p:grpSpPr>
      <p:sp>
        <p:nvSpPr>
          <p:cNvPr id="25" name="Google Shape;25;p5"/>
          <p:cNvSpPr txBox="1"/>
          <p:nvPr>
            <p:ph type="title"/>
          </p:nvPr>
        </p:nvSpPr>
        <p:spPr>
          <a:xfrm>
            <a:off x="457200" y="205979"/>
            <a:ext cx="8229600" cy="857250"/>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Clr>
                <a:schemeClr val="dk1"/>
              </a:buClr>
              <a:buSzPts val="300"/>
              <a:buNone/>
              <a:defRPr/>
            </a:lvl1pPr>
            <a:lvl2pPr lvl="1">
              <a:spcBef>
                <a:spcPts val="0"/>
              </a:spcBef>
              <a:spcAft>
                <a:spcPts val="0"/>
              </a:spcAft>
              <a:buSzPts val="300"/>
              <a:buNone/>
              <a:defRPr/>
            </a:lvl2pPr>
            <a:lvl3pPr lvl="2">
              <a:spcBef>
                <a:spcPts val="0"/>
              </a:spcBef>
              <a:spcAft>
                <a:spcPts val="0"/>
              </a:spcAft>
              <a:buSzPts val="300"/>
              <a:buNone/>
              <a:defRPr/>
            </a:lvl3pPr>
            <a:lvl4pPr lvl="3">
              <a:spcBef>
                <a:spcPts val="0"/>
              </a:spcBef>
              <a:spcAft>
                <a:spcPts val="0"/>
              </a:spcAft>
              <a:buSzPts val="300"/>
              <a:buNone/>
              <a:defRPr/>
            </a:lvl4pPr>
            <a:lvl5pPr lvl="4">
              <a:spcBef>
                <a:spcPts val="0"/>
              </a:spcBef>
              <a:spcAft>
                <a:spcPts val="0"/>
              </a:spcAft>
              <a:buSzPts val="300"/>
              <a:buNone/>
              <a:defRPr/>
            </a:lvl5pPr>
            <a:lvl6pPr lvl="5">
              <a:spcBef>
                <a:spcPts val="0"/>
              </a:spcBef>
              <a:spcAft>
                <a:spcPts val="0"/>
              </a:spcAft>
              <a:buSzPts val="300"/>
              <a:buNone/>
              <a:defRPr/>
            </a:lvl6pPr>
            <a:lvl7pPr lvl="6">
              <a:spcBef>
                <a:spcPts val="0"/>
              </a:spcBef>
              <a:spcAft>
                <a:spcPts val="0"/>
              </a:spcAft>
              <a:buSzPts val="300"/>
              <a:buNone/>
              <a:defRPr/>
            </a:lvl7pPr>
            <a:lvl8pPr lvl="7">
              <a:spcBef>
                <a:spcPts val="0"/>
              </a:spcBef>
              <a:spcAft>
                <a:spcPts val="0"/>
              </a:spcAft>
              <a:buSzPts val="300"/>
              <a:buNone/>
              <a:defRPr/>
            </a:lvl8pPr>
            <a:lvl9pPr lvl="8">
              <a:spcBef>
                <a:spcPts val="0"/>
              </a:spcBef>
              <a:spcAft>
                <a:spcPts val="0"/>
              </a:spcAft>
              <a:buSzPts val="300"/>
              <a:buNone/>
              <a:defRPr/>
            </a:lvl9pPr>
          </a:lstStyle>
          <a:p/>
        </p:txBody>
      </p:sp>
      <p:sp>
        <p:nvSpPr>
          <p:cNvPr id="26" name="Google Shape;26;p5"/>
          <p:cNvSpPr txBox="1"/>
          <p:nvPr>
            <p:ph idx="1" type="body"/>
          </p:nvPr>
        </p:nvSpPr>
        <p:spPr>
          <a:xfrm>
            <a:off x="457200" y="1200150"/>
            <a:ext cx="4038600" cy="3394472"/>
          </a:xfrm>
          <a:prstGeom prst="rect">
            <a:avLst/>
          </a:prstGeom>
          <a:noFill/>
          <a:ln>
            <a:noFill/>
          </a:ln>
        </p:spPr>
        <p:txBody>
          <a:bodyPr anchorCtr="0" anchor="t" bIns="35900" lIns="71825" spcFirstLastPara="1" rIns="71825" wrap="square" tIns="35900">
            <a:noAutofit/>
          </a:bodyPr>
          <a:lstStyle>
            <a:lvl1pPr indent="-368300" lvl="0" marL="457200" algn="l">
              <a:spcBef>
                <a:spcPts val="400"/>
              </a:spcBef>
              <a:spcAft>
                <a:spcPts val="0"/>
              </a:spcAft>
              <a:buClr>
                <a:schemeClr val="dk1"/>
              </a:buClr>
              <a:buSzPts val="2200"/>
              <a:buChar char="•"/>
              <a:defRPr sz="2200"/>
            </a:lvl1pPr>
            <a:lvl2pPr indent="-349250" lvl="1" marL="914400" algn="l">
              <a:spcBef>
                <a:spcPts val="400"/>
              </a:spcBef>
              <a:spcAft>
                <a:spcPts val="0"/>
              </a:spcAft>
              <a:buClr>
                <a:schemeClr val="dk1"/>
              </a:buClr>
              <a:buSzPts val="1900"/>
              <a:buChar char="–"/>
              <a:defRPr sz="1900"/>
            </a:lvl2pPr>
            <a:lvl3pPr indent="-330200" lvl="2" marL="1371600" algn="l">
              <a:spcBef>
                <a:spcPts val="300"/>
              </a:spcBef>
              <a:spcAft>
                <a:spcPts val="0"/>
              </a:spcAft>
              <a:buClr>
                <a:schemeClr val="dk1"/>
              </a:buClr>
              <a:buSzPts val="1600"/>
              <a:buChar char="•"/>
              <a:defRPr sz="1600"/>
            </a:lvl3pPr>
            <a:lvl4pPr indent="-317500" lvl="3" marL="1828800" algn="l">
              <a:spcBef>
                <a:spcPts val="300"/>
              </a:spcBef>
              <a:spcAft>
                <a:spcPts val="0"/>
              </a:spcAft>
              <a:buClr>
                <a:schemeClr val="dk1"/>
              </a:buClr>
              <a:buSzPts val="1400"/>
              <a:buChar char="–"/>
              <a:defRPr sz="1400"/>
            </a:lvl4pPr>
            <a:lvl5pPr indent="-317500" lvl="4" marL="2286000" algn="l">
              <a:spcBef>
                <a:spcPts val="300"/>
              </a:spcBef>
              <a:spcAft>
                <a:spcPts val="0"/>
              </a:spcAft>
              <a:buClr>
                <a:schemeClr val="dk1"/>
              </a:buClr>
              <a:buSzPts val="1400"/>
              <a:buChar char="»"/>
              <a:defRPr sz="1400"/>
            </a:lvl5pPr>
            <a:lvl6pPr indent="-317500" lvl="5" marL="2743200" algn="l">
              <a:spcBef>
                <a:spcPts val="300"/>
              </a:spcBef>
              <a:spcAft>
                <a:spcPts val="0"/>
              </a:spcAft>
              <a:buClr>
                <a:schemeClr val="dk1"/>
              </a:buClr>
              <a:buSzPts val="1400"/>
              <a:buChar char="•"/>
              <a:defRPr sz="1400"/>
            </a:lvl6pPr>
            <a:lvl7pPr indent="-317500" lvl="6" marL="3200400" algn="l">
              <a:spcBef>
                <a:spcPts val="300"/>
              </a:spcBef>
              <a:spcAft>
                <a:spcPts val="0"/>
              </a:spcAft>
              <a:buClr>
                <a:schemeClr val="dk1"/>
              </a:buClr>
              <a:buSzPts val="1400"/>
              <a:buChar char="•"/>
              <a:defRPr sz="1400"/>
            </a:lvl7pPr>
            <a:lvl8pPr indent="-317500" lvl="7" marL="3657600" algn="l">
              <a:spcBef>
                <a:spcPts val="300"/>
              </a:spcBef>
              <a:spcAft>
                <a:spcPts val="0"/>
              </a:spcAft>
              <a:buClr>
                <a:schemeClr val="dk1"/>
              </a:buClr>
              <a:buSzPts val="1400"/>
              <a:buChar char="•"/>
              <a:defRPr sz="1400"/>
            </a:lvl8pPr>
            <a:lvl9pPr indent="-317500" lvl="8" marL="4114800" algn="l">
              <a:spcBef>
                <a:spcPts val="300"/>
              </a:spcBef>
              <a:spcAft>
                <a:spcPts val="0"/>
              </a:spcAft>
              <a:buClr>
                <a:schemeClr val="dk1"/>
              </a:buClr>
              <a:buSzPts val="1400"/>
              <a:buChar char="•"/>
              <a:defRPr sz="1400"/>
            </a:lvl9pPr>
          </a:lstStyle>
          <a:p/>
        </p:txBody>
      </p:sp>
      <p:sp>
        <p:nvSpPr>
          <p:cNvPr id="27" name="Google Shape;27;p5"/>
          <p:cNvSpPr txBox="1"/>
          <p:nvPr>
            <p:ph idx="2" type="body"/>
          </p:nvPr>
        </p:nvSpPr>
        <p:spPr>
          <a:xfrm>
            <a:off x="4648200" y="1200150"/>
            <a:ext cx="4038600" cy="3394472"/>
          </a:xfrm>
          <a:prstGeom prst="rect">
            <a:avLst/>
          </a:prstGeom>
          <a:noFill/>
          <a:ln>
            <a:noFill/>
          </a:ln>
        </p:spPr>
        <p:txBody>
          <a:bodyPr anchorCtr="0" anchor="t" bIns="35900" lIns="71825" spcFirstLastPara="1" rIns="71825" wrap="square" tIns="35900">
            <a:noAutofit/>
          </a:bodyPr>
          <a:lstStyle>
            <a:lvl1pPr indent="-368300" lvl="0" marL="457200" algn="l">
              <a:spcBef>
                <a:spcPts val="400"/>
              </a:spcBef>
              <a:spcAft>
                <a:spcPts val="0"/>
              </a:spcAft>
              <a:buClr>
                <a:schemeClr val="dk1"/>
              </a:buClr>
              <a:buSzPts val="2200"/>
              <a:buChar char="•"/>
              <a:defRPr sz="2200"/>
            </a:lvl1pPr>
            <a:lvl2pPr indent="-349250" lvl="1" marL="914400" algn="l">
              <a:spcBef>
                <a:spcPts val="400"/>
              </a:spcBef>
              <a:spcAft>
                <a:spcPts val="0"/>
              </a:spcAft>
              <a:buClr>
                <a:schemeClr val="dk1"/>
              </a:buClr>
              <a:buSzPts val="1900"/>
              <a:buChar char="–"/>
              <a:defRPr sz="1900"/>
            </a:lvl2pPr>
            <a:lvl3pPr indent="-330200" lvl="2" marL="1371600" algn="l">
              <a:spcBef>
                <a:spcPts val="300"/>
              </a:spcBef>
              <a:spcAft>
                <a:spcPts val="0"/>
              </a:spcAft>
              <a:buClr>
                <a:schemeClr val="dk1"/>
              </a:buClr>
              <a:buSzPts val="1600"/>
              <a:buChar char="•"/>
              <a:defRPr sz="1600"/>
            </a:lvl3pPr>
            <a:lvl4pPr indent="-317500" lvl="3" marL="1828800" algn="l">
              <a:spcBef>
                <a:spcPts val="300"/>
              </a:spcBef>
              <a:spcAft>
                <a:spcPts val="0"/>
              </a:spcAft>
              <a:buClr>
                <a:schemeClr val="dk1"/>
              </a:buClr>
              <a:buSzPts val="1400"/>
              <a:buChar char="–"/>
              <a:defRPr sz="1400"/>
            </a:lvl4pPr>
            <a:lvl5pPr indent="-317500" lvl="4" marL="2286000" algn="l">
              <a:spcBef>
                <a:spcPts val="300"/>
              </a:spcBef>
              <a:spcAft>
                <a:spcPts val="0"/>
              </a:spcAft>
              <a:buClr>
                <a:schemeClr val="dk1"/>
              </a:buClr>
              <a:buSzPts val="1400"/>
              <a:buChar char="»"/>
              <a:defRPr sz="1400"/>
            </a:lvl5pPr>
            <a:lvl6pPr indent="-317500" lvl="5" marL="2743200" algn="l">
              <a:spcBef>
                <a:spcPts val="300"/>
              </a:spcBef>
              <a:spcAft>
                <a:spcPts val="0"/>
              </a:spcAft>
              <a:buClr>
                <a:schemeClr val="dk1"/>
              </a:buClr>
              <a:buSzPts val="1400"/>
              <a:buChar char="•"/>
              <a:defRPr sz="1400"/>
            </a:lvl6pPr>
            <a:lvl7pPr indent="-317500" lvl="6" marL="3200400" algn="l">
              <a:spcBef>
                <a:spcPts val="300"/>
              </a:spcBef>
              <a:spcAft>
                <a:spcPts val="0"/>
              </a:spcAft>
              <a:buClr>
                <a:schemeClr val="dk1"/>
              </a:buClr>
              <a:buSzPts val="1400"/>
              <a:buChar char="•"/>
              <a:defRPr sz="1400"/>
            </a:lvl7pPr>
            <a:lvl8pPr indent="-317500" lvl="7" marL="3657600" algn="l">
              <a:spcBef>
                <a:spcPts val="300"/>
              </a:spcBef>
              <a:spcAft>
                <a:spcPts val="0"/>
              </a:spcAft>
              <a:buClr>
                <a:schemeClr val="dk1"/>
              </a:buClr>
              <a:buSzPts val="1400"/>
              <a:buChar char="•"/>
              <a:defRPr sz="1400"/>
            </a:lvl8pPr>
            <a:lvl9pPr indent="-317500" lvl="8" marL="4114800" algn="l">
              <a:spcBef>
                <a:spcPts val="300"/>
              </a:spcBef>
              <a:spcAft>
                <a:spcPts val="0"/>
              </a:spcAft>
              <a:buClr>
                <a:schemeClr val="dk1"/>
              </a:buClr>
              <a:buSzPts val="1400"/>
              <a:buChar char="•"/>
              <a:defRPr sz="1400"/>
            </a:lvl9pPr>
          </a:lstStyle>
          <a:p/>
        </p:txBody>
      </p:sp>
      <p:sp>
        <p:nvSpPr>
          <p:cNvPr id="28" name="Google Shape;28;p5"/>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29" name="Google Shape;29;p5"/>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30" name="Google Shape;30;p5"/>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1" name="Shape 31"/>
        <p:cNvGrpSpPr/>
        <p:nvPr/>
      </p:nvGrpSpPr>
      <p:grpSpPr>
        <a:xfrm>
          <a:off x="0" y="0"/>
          <a:ext cx="0" cy="0"/>
          <a:chOff x="0" y="0"/>
          <a:chExt cx="0" cy="0"/>
        </a:xfrm>
      </p:grpSpPr>
      <p:sp>
        <p:nvSpPr>
          <p:cNvPr id="32" name="Google Shape;32;p6"/>
          <p:cNvSpPr txBox="1"/>
          <p:nvPr>
            <p:ph type="title"/>
          </p:nvPr>
        </p:nvSpPr>
        <p:spPr>
          <a:xfrm>
            <a:off x="457200" y="205979"/>
            <a:ext cx="8229600" cy="857250"/>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Clr>
                <a:schemeClr val="dk1"/>
              </a:buClr>
              <a:buSzPts val="3500"/>
              <a:buFont typeface="Calibri"/>
              <a:buNone/>
              <a:defRPr/>
            </a:lvl1pPr>
            <a:lvl2pPr lvl="1">
              <a:spcBef>
                <a:spcPts val="0"/>
              </a:spcBef>
              <a:spcAft>
                <a:spcPts val="0"/>
              </a:spcAft>
              <a:buSzPts val="300"/>
              <a:buNone/>
              <a:defRPr/>
            </a:lvl2pPr>
            <a:lvl3pPr lvl="2">
              <a:spcBef>
                <a:spcPts val="0"/>
              </a:spcBef>
              <a:spcAft>
                <a:spcPts val="0"/>
              </a:spcAft>
              <a:buSzPts val="300"/>
              <a:buNone/>
              <a:defRPr/>
            </a:lvl3pPr>
            <a:lvl4pPr lvl="3">
              <a:spcBef>
                <a:spcPts val="0"/>
              </a:spcBef>
              <a:spcAft>
                <a:spcPts val="0"/>
              </a:spcAft>
              <a:buSzPts val="300"/>
              <a:buNone/>
              <a:defRPr/>
            </a:lvl4pPr>
            <a:lvl5pPr lvl="4">
              <a:spcBef>
                <a:spcPts val="0"/>
              </a:spcBef>
              <a:spcAft>
                <a:spcPts val="0"/>
              </a:spcAft>
              <a:buSzPts val="300"/>
              <a:buNone/>
              <a:defRPr/>
            </a:lvl5pPr>
            <a:lvl6pPr lvl="5">
              <a:spcBef>
                <a:spcPts val="0"/>
              </a:spcBef>
              <a:spcAft>
                <a:spcPts val="0"/>
              </a:spcAft>
              <a:buSzPts val="300"/>
              <a:buNone/>
              <a:defRPr/>
            </a:lvl6pPr>
            <a:lvl7pPr lvl="6">
              <a:spcBef>
                <a:spcPts val="0"/>
              </a:spcBef>
              <a:spcAft>
                <a:spcPts val="0"/>
              </a:spcAft>
              <a:buSzPts val="300"/>
              <a:buNone/>
              <a:defRPr/>
            </a:lvl7pPr>
            <a:lvl8pPr lvl="7">
              <a:spcBef>
                <a:spcPts val="0"/>
              </a:spcBef>
              <a:spcAft>
                <a:spcPts val="0"/>
              </a:spcAft>
              <a:buSzPts val="300"/>
              <a:buNone/>
              <a:defRPr/>
            </a:lvl8pPr>
            <a:lvl9pPr lvl="8">
              <a:spcBef>
                <a:spcPts val="0"/>
              </a:spcBef>
              <a:spcAft>
                <a:spcPts val="0"/>
              </a:spcAft>
              <a:buSzPts val="300"/>
              <a:buNone/>
              <a:defRPr/>
            </a:lvl9pPr>
          </a:lstStyle>
          <a:p/>
        </p:txBody>
      </p:sp>
      <p:sp>
        <p:nvSpPr>
          <p:cNvPr id="33" name="Google Shape;33;p6"/>
          <p:cNvSpPr txBox="1"/>
          <p:nvPr>
            <p:ph idx="1" type="body"/>
          </p:nvPr>
        </p:nvSpPr>
        <p:spPr>
          <a:xfrm>
            <a:off x="457200" y="1151335"/>
            <a:ext cx="4040188" cy="479821"/>
          </a:xfrm>
          <a:prstGeom prst="rect">
            <a:avLst/>
          </a:prstGeom>
          <a:noFill/>
          <a:ln>
            <a:noFill/>
          </a:ln>
        </p:spPr>
        <p:txBody>
          <a:bodyPr anchorCtr="0" anchor="b" bIns="35900" lIns="71825" spcFirstLastPara="1" rIns="71825" wrap="square" tIns="35900">
            <a:noAutofit/>
          </a:bodyPr>
          <a:lstStyle>
            <a:lvl1pPr indent="-228600" lvl="0" marL="457200" algn="l">
              <a:spcBef>
                <a:spcPts val="400"/>
              </a:spcBef>
              <a:spcAft>
                <a:spcPts val="0"/>
              </a:spcAft>
              <a:buClr>
                <a:schemeClr val="dk1"/>
              </a:buClr>
              <a:buSzPts val="1900"/>
              <a:buNone/>
              <a:defRPr b="1" sz="1900"/>
            </a:lvl1pPr>
            <a:lvl2pPr indent="-228600" lvl="1" marL="914400" algn="l">
              <a:spcBef>
                <a:spcPts val="300"/>
              </a:spcBef>
              <a:spcAft>
                <a:spcPts val="0"/>
              </a:spcAft>
              <a:buClr>
                <a:schemeClr val="dk1"/>
              </a:buClr>
              <a:buSzPts val="1600"/>
              <a:buNone/>
              <a:defRPr b="1" sz="1600"/>
            </a:lvl2pPr>
            <a:lvl3pPr indent="-228600" lvl="2" marL="1371600" algn="l">
              <a:spcBef>
                <a:spcPts val="300"/>
              </a:spcBef>
              <a:spcAft>
                <a:spcPts val="0"/>
              </a:spcAft>
              <a:buClr>
                <a:schemeClr val="dk1"/>
              </a:buClr>
              <a:buSzPts val="1400"/>
              <a:buNone/>
              <a:defRPr b="1" sz="1400"/>
            </a:lvl3pPr>
            <a:lvl4pPr indent="-228600" lvl="3" marL="1828800" algn="l">
              <a:spcBef>
                <a:spcPts val="300"/>
              </a:spcBef>
              <a:spcAft>
                <a:spcPts val="0"/>
              </a:spcAft>
              <a:buClr>
                <a:schemeClr val="dk1"/>
              </a:buClr>
              <a:buSzPts val="1300"/>
              <a:buNone/>
              <a:defRPr b="1" sz="1300"/>
            </a:lvl4pPr>
            <a:lvl5pPr indent="-228600" lvl="4" marL="2286000" algn="l">
              <a:spcBef>
                <a:spcPts val="300"/>
              </a:spcBef>
              <a:spcAft>
                <a:spcPts val="0"/>
              </a:spcAft>
              <a:buClr>
                <a:schemeClr val="dk1"/>
              </a:buClr>
              <a:buSzPts val="1300"/>
              <a:buNone/>
              <a:defRPr b="1" sz="1300"/>
            </a:lvl5pPr>
            <a:lvl6pPr indent="-228600" lvl="5" marL="2743200" algn="l">
              <a:spcBef>
                <a:spcPts val="300"/>
              </a:spcBef>
              <a:spcAft>
                <a:spcPts val="0"/>
              </a:spcAft>
              <a:buClr>
                <a:schemeClr val="dk1"/>
              </a:buClr>
              <a:buSzPts val="1300"/>
              <a:buNone/>
              <a:defRPr b="1" sz="1300"/>
            </a:lvl6pPr>
            <a:lvl7pPr indent="-228600" lvl="6" marL="3200400" algn="l">
              <a:spcBef>
                <a:spcPts val="300"/>
              </a:spcBef>
              <a:spcAft>
                <a:spcPts val="0"/>
              </a:spcAft>
              <a:buClr>
                <a:schemeClr val="dk1"/>
              </a:buClr>
              <a:buSzPts val="1300"/>
              <a:buNone/>
              <a:defRPr b="1" sz="1300"/>
            </a:lvl7pPr>
            <a:lvl8pPr indent="-228600" lvl="7" marL="3657600" algn="l">
              <a:spcBef>
                <a:spcPts val="300"/>
              </a:spcBef>
              <a:spcAft>
                <a:spcPts val="0"/>
              </a:spcAft>
              <a:buClr>
                <a:schemeClr val="dk1"/>
              </a:buClr>
              <a:buSzPts val="1300"/>
              <a:buNone/>
              <a:defRPr b="1" sz="1300"/>
            </a:lvl8pPr>
            <a:lvl9pPr indent="-228600" lvl="8" marL="4114800" algn="l">
              <a:spcBef>
                <a:spcPts val="300"/>
              </a:spcBef>
              <a:spcAft>
                <a:spcPts val="0"/>
              </a:spcAft>
              <a:buClr>
                <a:schemeClr val="dk1"/>
              </a:buClr>
              <a:buSzPts val="1300"/>
              <a:buNone/>
              <a:defRPr b="1" sz="1300"/>
            </a:lvl9pPr>
          </a:lstStyle>
          <a:p/>
        </p:txBody>
      </p:sp>
      <p:sp>
        <p:nvSpPr>
          <p:cNvPr id="34" name="Google Shape;34;p6"/>
          <p:cNvSpPr txBox="1"/>
          <p:nvPr>
            <p:ph idx="2" type="body"/>
          </p:nvPr>
        </p:nvSpPr>
        <p:spPr>
          <a:xfrm>
            <a:off x="457200" y="1631156"/>
            <a:ext cx="4040188" cy="2963466"/>
          </a:xfrm>
          <a:prstGeom prst="rect">
            <a:avLst/>
          </a:prstGeom>
          <a:noFill/>
          <a:ln>
            <a:noFill/>
          </a:ln>
        </p:spPr>
        <p:txBody>
          <a:bodyPr anchorCtr="0" anchor="t" bIns="35900" lIns="71825" spcFirstLastPara="1" rIns="71825" wrap="square" tIns="35900">
            <a:noAutofit/>
          </a:bodyPr>
          <a:lstStyle>
            <a:lvl1pPr indent="-349250" lvl="0" marL="457200" algn="l">
              <a:spcBef>
                <a:spcPts val="400"/>
              </a:spcBef>
              <a:spcAft>
                <a:spcPts val="0"/>
              </a:spcAft>
              <a:buClr>
                <a:schemeClr val="dk1"/>
              </a:buClr>
              <a:buSzPts val="1900"/>
              <a:buChar char="•"/>
              <a:defRPr sz="1900"/>
            </a:lvl1pPr>
            <a:lvl2pPr indent="-330200" lvl="1" marL="914400" algn="l">
              <a:spcBef>
                <a:spcPts val="300"/>
              </a:spcBef>
              <a:spcAft>
                <a:spcPts val="0"/>
              </a:spcAft>
              <a:buClr>
                <a:schemeClr val="dk1"/>
              </a:buClr>
              <a:buSzPts val="1600"/>
              <a:buChar char="–"/>
              <a:defRPr sz="1600"/>
            </a:lvl2pPr>
            <a:lvl3pPr indent="-317500" lvl="2" marL="1371600" algn="l">
              <a:spcBef>
                <a:spcPts val="300"/>
              </a:spcBef>
              <a:spcAft>
                <a:spcPts val="0"/>
              </a:spcAft>
              <a:buClr>
                <a:schemeClr val="dk1"/>
              </a:buClr>
              <a:buSzPts val="1400"/>
              <a:buChar char="•"/>
              <a:defRPr sz="1400"/>
            </a:lvl3pPr>
            <a:lvl4pPr indent="-311150" lvl="3" marL="1828800" algn="l">
              <a:spcBef>
                <a:spcPts val="300"/>
              </a:spcBef>
              <a:spcAft>
                <a:spcPts val="0"/>
              </a:spcAft>
              <a:buClr>
                <a:schemeClr val="dk1"/>
              </a:buClr>
              <a:buSzPts val="1300"/>
              <a:buChar char="–"/>
              <a:defRPr sz="1300"/>
            </a:lvl4pPr>
            <a:lvl5pPr indent="-311150" lvl="4" marL="2286000" algn="l">
              <a:spcBef>
                <a:spcPts val="300"/>
              </a:spcBef>
              <a:spcAft>
                <a:spcPts val="0"/>
              </a:spcAft>
              <a:buClr>
                <a:schemeClr val="dk1"/>
              </a:buClr>
              <a:buSzPts val="1300"/>
              <a:buChar char="»"/>
              <a:defRPr sz="1300"/>
            </a:lvl5pPr>
            <a:lvl6pPr indent="-311150" lvl="5" marL="2743200" algn="l">
              <a:spcBef>
                <a:spcPts val="300"/>
              </a:spcBef>
              <a:spcAft>
                <a:spcPts val="0"/>
              </a:spcAft>
              <a:buClr>
                <a:schemeClr val="dk1"/>
              </a:buClr>
              <a:buSzPts val="1300"/>
              <a:buChar char="•"/>
              <a:defRPr sz="1300"/>
            </a:lvl6pPr>
            <a:lvl7pPr indent="-311150" lvl="6" marL="3200400" algn="l">
              <a:spcBef>
                <a:spcPts val="300"/>
              </a:spcBef>
              <a:spcAft>
                <a:spcPts val="0"/>
              </a:spcAft>
              <a:buClr>
                <a:schemeClr val="dk1"/>
              </a:buClr>
              <a:buSzPts val="1300"/>
              <a:buChar char="•"/>
              <a:defRPr sz="1300"/>
            </a:lvl7pPr>
            <a:lvl8pPr indent="-311150" lvl="7" marL="3657600" algn="l">
              <a:spcBef>
                <a:spcPts val="300"/>
              </a:spcBef>
              <a:spcAft>
                <a:spcPts val="0"/>
              </a:spcAft>
              <a:buClr>
                <a:schemeClr val="dk1"/>
              </a:buClr>
              <a:buSzPts val="1300"/>
              <a:buChar char="•"/>
              <a:defRPr sz="1300"/>
            </a:lvl8pPr>
            <a:lvl9pPr indent="-311150" lvl="8" marL="4114800" algn="l">
              <a:spcBef>
                <a:spcPts val="300"/>
              </a:spcBef>
              <a:spcAft>
                <a:spcPts val="0"/>
              </a:spcAft>
              <a:buClr>
                <a:schemeClr val="dk1"/>
              </a:buClr>
              <a:buSzPts val="1300"/>
              <a:buChar char="•"/>
              <a:defRPr sz="1300"/>
            </a:lvl9pPr>
          </a:lstStyle>
          <a:p/>
        </p:txBody>
      </p:sp>
      <p:sp>
        <p:nvSpPr>
          <p:cNvPr id="35" name="Google Shape;35;p6"/>
          <p:cNvSpPr txBox="1"/>
          <p:nvPr>
            <p:ph idx="3" type="body"/>
          </p:nvPr>
        </p:nvSpPr>
        <p:spPr>
          <a:xfrm>
            <a:off x="4645025" y="1151335"/>
            <a:ext cx="4041775" cy="479821"/>
          </a:xfrm>
          <a:prstGeom prst="rect">
            <a:avLst/>
          </a:prstGeom>
          <a:noFill/>
          <a:ln>
            <a:noFill/>
          </a:ln>
        </p:spPr>
        <p:txBody>
          <a:bodyPr anchorCtr="0" anchor="b" bIns="35900" lIns="71825" spcFirstLastPara="1" rIns="71825" wrap="square" tIns="35900">
            <a:noAutofit/>
          </a:bodyPr>
          <a:lstStyle>
            <a:lvl1pPr indent="-228600" lvl="0" marL="457200" algn="l">
              <a:spcBef>
                <a:spcPts val="400"/>
              </a:spcBef>
              <a:spcAft>
                <a:spcPts val="0"/>
              </a:spcAft>
              <a:buClr>
                <a:schemeClr val="dk1"/>
              </a:buClr>
              <a:buSzPts val="1900"/>
              <a:buNone/>
              <a:defRPr b="1" sz="1900"/>
            </a:lvl1pPr>
            <a:lvl2pPr indent="-228600" lvl="1" marL="914400" algn="l">
              <a:spcBef>
                <a:spcPts val="300"/>
              </a:spcBef>
              <a:spcAft>
                <a:spcPts val="0"/>
              </a:spcAft>
              <a:buClr>
                <a:schemeClr val="dk1"/>
              </a:buClr>
              <a:buSzPts val="1600"/>
              <a:buNone/>
              <a:defRPr b="1" sz="1600"/>
            </a:lvl2pPr>
            <a:lvl3pPr indent="-228600" lvl="2" marL="1371600" algn="l">
              <a:spcBef>
                <a:spcPts val="300"/>
              </a:spcBef>
              <a:spcAft>
                <a:spcPts val="0"/>
              </a:spcAft>
              <a:buClr>
                <a:schemeClr val="dk1"/>
              </a:buClr>
              <a:buSzPts val="1400"/>
              <a:buNone/>
              <a:defRPr b="1" sz="1400"/>
            </a:lvl3pPr>
            <a:lvl4pPr indent="-228600" lvl="3" marL="1828800" algn="l">
              <a:spcBef>
                <a:spcPts val="300"/>
              </a:spcBef>
              <a:spcAft>
                <a:spcPts val="0"/>
              </a:spcAft>
              <a:buClr>
                <a:schemeClr val="dk1"/>
              </a:buClr>
              <a:buSzPts val="1300"/>
              <a:buNone/>
              <a:defRPr b="1" sz="1300"/>
            </a:lvl4pPr>
            <a:lvl5pPr indent="-228600" lvl="4" marL="2286000" algn="l">
              <a:spcBef>
                <a:spcPts val="300"/>
              </a:spcBef>
              <a:spcAft>
                <a:spcPts val="0"/>
              </a:spcAft>
              <a:buClr>
                <a:schemeClr val="dk1"/>
              </a:buClr>
              <a:buSzPts val="1300"/>
              <a:buNone/>
              <a:defRPr b="1" sz="1300"/>
            </a:lvl5pPr>
            <a:lvl6pPr indent="-228600" lvl="5" marL="2743200" algn="l">
              <a:spcBef>
                <a:spcPts val="300"/>
              </a:spcBef>
              <a:spcAft>
                <a:spcPts val="0"/>
              </a:spcAft>
              <a:buClr>
                <a:schemeClr val="dk1"/>
              </a:buClr>
              <a:buSzPts val="1300"/>
              <a:buNone/>
              <a:defRPr b="1" sz="1300"/>
            </a:lvl6pPr>
            <a:lvl7pPr indent="-228600" lvl="6" marL="3200400" algn="l">
              <a:spcBef>
                <a:spcPts val="300"/>
              </a:spcBef>
              <a:spcAft>
                <a:spcPts val="0"/>
              </a:spcAft>
              <a:buClr>
                <a:schemeClr val="dk1"/>
              </a:buClr>
              <a:buSzPts val="1300"/>
              <a:buNone/>
              <a:defRPr b="1" sz="1300"/>
            </a:lvl7pPr>
            <a:lvl8pPr indent="-228600" lvl="7" marL="3657600" algn="l">
              <a:spcBef>
                <a:spcPts val="300"/>
              </a:spcBef>
              <a:spcAft>
                <a:spcPts val="0"/>
              </a:spcAft>
              <a:buClr>
                <a:schemeClr val="dk1"/>
              </a:buClr>
              <a:buSzPts val="1300"/>
              <a:buNone/>
              <a:defRPr b="1" sz="1300"/>
            </a:lvl8pPr>
            <a:lvl9pPr indent="-228600" lvl="8" marL="4114800" algn="l">
              <a:spcBef>
                <a:spcPts val="300"/>
              </a:spcBef>
              <a:spcAft>
                <a:spcPts val="0"/>
              </a:spcAft>
              <a:buClr>
                <a:schemeClr val="dk1"/>
              </a:buClr>
              <a:buSzPts val="1300"/>
              <a:buNone/>
              <a:defRPr b="1" sz="1300"/>
            </a:lvl9pPr>
          </a:lstStyle>
          <a:p/>
        </p:txBody>
      </p:sp>
      <p:sp>
        <p:nvSpPr>
          <p:cNvPr id="36" name="Google Shape;36;p6"/>
          <p:cNvSpPr txBox="1"/>
          <p:nvPr>
            <p:ph idx="4" type="body"/>
          </p:nvPr>
        </p:nvSpPr>
        <p:spPr>
          <a:xfrm>
            <a:off x="4645025" y="1631156"/>
            <a:ext cx="4041775" cy="2963466"/>
          </a:xfrm>
          <a:prstGeom prst="rect">
            <a:avLst/>
          </a:prstGeom>
          <a:noFill/>
          <a:ln>
            <a:noFill/>
          </a:ln>
        </p:spPr>
        <p:txBody>
          <a:bodyPr anchorCtr="0" anchor="t" bIns="35900" lIns="71825" spcFirstLastPara="1" rIns="71825" wrap="square" tIns="35900">
            <a:noAutofit/>
          </a:bodyPr>
          <a:lstStyle>
            <a:lvl1pPr indent="-349250" lvl="0" marL="457200" algn="l">
              <a:spcBef>
                <a:spcPts val="400"/>
              </a:spcBef>
              <a:spcAft>
                <a:spcPts val="0"/>
              </a:spcAft>
              <a:buClr>
                <a:schemeClr val="dk1"/>
              </a:buClr>
              <a:buSzPts val="1900"/>
              <a:buChar char="•"/>
              <a:defRPr sz="1900"/>
            </a:lvl1pPr>
            <a:lvl2pPr indent="-330200" lvl="1" marL="914400" algn="l">
              <a:spcBef>
                <a:spcPts val="300"/>
              </a:spcBef>
              <a:spcAft>
                <a:spcPts val="0"/>
              </a:spcAft>
              <a:buClr>
                <a:schemeClr val="dk1"/>
              </a:buClr>
              <a:buSzPts val="1600"/>
              <a:buChar char="–"/>
              <a:defRPr sz="1600"/>
            </a:lvl2pPr>
            <a:lvl3pPr indent="-317500" lvl="2" marL="1371600" algn="l">
              <a:spcBef>
                <a:spcPts val="300"/>
              </a:spcBef>
              <a:spcAft>
                <a:spcPts val="0"/>
              </a:spcAft>
              <a:buClr>
                <a:schemeClr val="dk1"/>
              </a:buClr>
              <a:buSzPts val="1400"/>
              <a:buChar char="•"/>
              <a:defRPr sz="1400"/>
            </a:lvl3pPr>
            <a:lvl4pPr indent="-311150" lvl="3" marL="1828800" algn="l">
              <a:spcBef>
                <a:spcPts val="300"/>
              </a:spcBef>
              <a:spcAft>
                <a:spcPts val="0"/>
              </a:spcAft>
              <a:buClr>
                <a:schemeClr val="dk1"/>
              </a:buClr>
              <a:buSzPts val="1300"/>
              <a:buChar char="–"/>
              <a:defRPr sz="1300"/>
            </a:lvl4pPr>
            <a:lvl5pPr indent="-311150" lvl="4" marL="2286000" algn="l">
              <a:spcBef>
                <a:spcPts val="300"/>
              </a:spcBef>
              <a:spcAft>
                <a:spcPts val="0"/>
              </a:spcAft>
              <a:buClr>
                <a:schemeClr val="dk1"/>
              </a:buClr>
              <a:buSzPts val="1300"/>
              <a:buChar char="»"/>
              <a:defRPr sz="1300"/>
            </a:lvl5pPr>
            <a:lvl6pPr indent="-311150" lvl="5" marL="2743200" algn="l">
              <a:spcBef>
                <a:spcPts val="300"/>
              </a:spcBef>
              <a:spcAft>
                <a:spcPts val="0"/>
              </a:spcAft>
              <a:buClr>
                <a:schemeClr val="dk1"/>
              </a:buClr>
              <a:buSzPts val="1300"/>
              <a:buChar char="•"/>
              <a:defRPr sz="1300"/>
            </a:lvl6pPr>
            <a:lvl7pPr indent="-311150" lvl="6" marL="3200400" algn="l">
              <a:spcBef>
                <a:spcPts val="300"/>
              </a:spcBef>
              <a:spcAft>
                <a:spcPts val="0"/>
              </a:spcAft>
              <a:buClr>
                <a:schemeClr val="dk1"/>
              </a:buClr>
              <a:buSzPts val="1300"/>
              <a:buChar char="•"/>
              <a:defRPr sz="1300"/>
            </a:lvl7pPr>
            <a:lvl8pPr indent="-311150" lvl="7" marL="3657600" algn="l">
              <a:spcBef>
                <a:spcPts val="300"/>
              </a:spcBef>
              <a:spcAft>
                <a:spcPts val="0"/>
              </a:spcAft>
              <a:buClr>
                <a:schemeClr val="dk1"/>
              </a:buClr>
              <a:buSzPts val="1300"/>
              <a:buChar char="•"/>
              <a:defRPr sz="1300"/>
            </a:lvl8pPr>
            <a:lvl9pPr indent="-311150" lvl="8" marL="4114800" algn="l">
              <a:spcBef>
                <a:spcPts val="300"/>
              </a:spcBef>
              <a:spcAft>
                <a:spcPts val="0"/>
              </a:spcAft>
              <a:buClr>
                <a:schemeClr val="dk1"/>
              </a:buClr>
              <a:buSzPts val="1300"/>
              <a:buChar char="•"/>
              <a:defRPr sz="1300"/>
            </a:lvl9pPr>
          </a:lstStyle>
          <a:p/>
        </p:txBody>
      </p:sp>
      <p:sp>
        <p:nvSpPr>
          <p:cNvPr id="37" name="Google Shape;37;p6"/>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38" name="Google Shape;38;p6"/>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39" name="Google Shape;39;p6"/>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7"/>
          <p:cNvSpPr txBox="1"/>
          <p:nvPr>
            <p:ph type="title"/>
          </p:nvPr>
        </p:nvSpPr>
        <p:spPr>
          <a:xfrm>
            <a:off x="457200" y="205979"/>
            <a:ext cx="8229600" cy="857250"/>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Clr>
                <a:schemeClr val="dk1"/>
              </a:buClr>
              <a:buSzPts val="300"/>
              <a:buNone/>
              <a:defRPr/>
            </a:lvl1pPr>
            <a:lvl2pPr lvl="1">
              <a:spcBef>
                <a:spcPts val="0"/>
              </a:spcBef>
              <a:spcAft>
                <a:spcPts val="0"/>
              </a:spcAft>
              <a:buSzPts val="300"/>
              <a:buNone/>
              <a:defRPr/>
            </a:lvl2pPr>
            <a:lvl3pPr lvl="2">
              <a:spcBef>
                <a:spcPts val="0"/>
              </a:spcBef>
              <a:spcAft>
                <a:spcPts val="0"/>
              </a:spcAft>
              <a:buSzPts val="300"/>
              <a:buNone/>
              <a:defRPr/>
            </a:lvl3pPr>
            <a:lvl4pPr lvl="3">
              <a:spcBef>
                <a:spcPts val="0"/>
              </a:spcBef>
              <a:spcAft>
                <a:spcPts val="0"/>
              </a:spcAft>
              <a:buSzPts val="300"/>
              <a:buNone/>
              <a:defRPr/>
            </a:lvl4pPr>
            <a:lvl5pPr lvl="4">
              <a:spcBef>
                <a:spcPts val="0"/>
              </a:spcBef>
              <a:spcAft>
                <a:spcPts val="0"/>
              </a:spcAft>
              <a:buSzPts val="300"/>
              <a:buNone/>
              <a:defRPr/>
            </a:lvl5pPr>
            <a:lvl6pPr lvl="5">
              <a:spcBef>
                <a:spcPts val="0"/>
              </a:spcBef>
              <a:spcAft>
                <a:spcPts val="0"/>
              </a:spcAft>
              <a:buSzPts val="300"/>
              <a:buNone/>
              <a:defRPr/>
            </a:lvl6pPr>
            <a:lvl7pPr lvl="6">
              <a:spcBef>
                <a:spcPts val="0"/>
              </a:spcBef>
              <a:spcAft>
                <a:spcPts val="0"/>
              </a:spcAft>
              <a:buSzPts val="300"/>
              <a:buNone/>
              <a:defRPr/>
            </a:lvl7pPr>
            <a:lvl8pPr lvl="7">
              <a:spcBef>
                <a:spcPts val="0"/>
              </a:spcBef>
              <a:spcAft>
                <a:spcPts val="0"/>
              </a:spcAft>
              <a:buSzPts val="300"/>
              <a:buNone/>
              <a:defRPr/>
            </a:lvl8pPr>
            <a:lvl9pPr lvl="8">
              <a:spcBef>
                <a:spcPts val="0"/>
              </a:spcBef>
              <a:spcAft>
                <a:spcPts val="0"/>
              </a:spcAft>
              <a:buSzPts val="300"/>
              <a:buNone/>
              <a:defRPr/>
            </a:lvl9pPr>
          </a:lstStyle>
          <a:p/>
        </p:txBody>
      </p:sp>
      <p:sp>
        <p:nvSpPr>
          <p:cNvPr id="42" name="Google Shape;42;p7"/>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43" name="Google Shape;43;p7"/>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44" name="Google Shape;44;p7"/>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 name="Shape 45"/>
        <p:cNvGrpSpPr/>
        <p:nvPr/>
      </p:nvGrpSpPr>
      <p:grpSpPr>
        <a:xfrm>
          <a:off x="0" y="0"/>
          <a:ext cx="0" cy="0"/>
          <a:chOff x="0" y="0"/>
          <a:chExt cx="0" cy="0"/>
        </a:xfrm>
      </p:grpSpPr>
      <p:sp>
        <p:nvSpPr>
          <p:cNvPr id="46" name="Google Shape;46;p8"/>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47" name="Google Shape;47;p8"/>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48" name="Google Shape;48;p8"/>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9" name="Shape 49"/>
        <p:cNvGrpSpPr/>
        <p:nvPr/>
      </p:nvGrpSpPr>
      <p:grpSpPr>
        <a:xfrm>
          <a:off x="0" y="0"/>
          <a:ext cx="0" cy="0"/>
          <a:chOff x="0" y="0"/>
          <a:chExt cx="0" cy="0"/>
        </a:xfrm>
      </p:grpSpPr>
      <p:sp>
        <p:nvSpPr>
          <p:cNvPr id="50" name="Google Shape;50;p9"/>
          <p:cNvSpPr txBox="1"/>
          <p:nvPr>
            <p:ph type="title"/>
          </p:nvPr>
        </p:nvSpPr>
        <p:spPr>
          <a:xfrm>
            <a:off x="457201" y="204788"/>
            <a:ext cx="3008313" cy="871537"/>
          </a:xfrm>
          <a:prstGeom prst="rect">
            <a:avLst/>
          </a:prstGeom>
          <a:noFill/>
          <a:ln>
            <a:noFill/>
          </a:ln>
        </p:spPr>
        <p:txBody>
          <a:bodyPr anchorCtr="0" anchor="b" bIns="35900" lIns="71825" spcFirstLastPara="1" rIns="71825" wrap="square" tIns="35900">
            <a:noAutofit/>
          </a:bodyPr>
          <a:lstStyle>
            <a:lvl1pPr lvl="0" algn="l">
              <a:spcBef>
                <a:spcPts val="0"/>
              </a:spcBef>
              <a:spcAft>
                <a:spcPts val="0"/>
              </a:spcAft>
              <a:buClr>
                <a:schemeClr val="dk1"/>
              </a:buClr>
              <a:buSzPts val="1600"/>
              <a:buFont typeface="Calibri"/>
              <a:buNone/>
              <a:defRPr b="1" sz="1600"/>
            </a:lvl1pPr>
            <a:lvl2pPr lvl="1">
              <a:spcBef>
                <a:spcPts val="0"/>
              </a:spcBef>
              <a:spcAft>
                <a:spcPts val="0"/>
              </a:spcAft>
              <a:buSzPts val="300"/>
              <a:buNone/>
              <a:defRPr/>
            </a:lvl2pPr>
            <a:lvl3pPr lvl="2">
              <a:spcBef>
                <a:spcPts val="0"/>
              </a:spcBef>
              <a:spcAft>
                <a:spcPts val="0"/>
              </a:spcAft>
              <a:buSzPts val="300"/>
              <a:buNone/>
              <a:defRPr/>
            </a:lvl3pPr>
            <a:lvl4pPr lvl="3">
              <a:spcBef>
                <a:spcPts val="0"/>
              </a:spcBef>
              <a:spcAft>
                <a:spcPts val="0"/>
              </a:spcAft>
              <a:buSzPts val="300"/>
              <a:buNone/>
              <a:defRPr/>
            </a:lvl4pPr>
            <a:lvl5pPr lvl="4">
              <a:spcBef>
                <a:spcPts val="0"/>
              </a:spcBef>
              <a:spcAft>
                <a:spcPts val="0"/>
              </a:spcAft>
              <a:buSzPts val="300"/>
              <a:buNone/>
              <a:defRPr/>
            </a:lvl5pPr>
            <a:lvl6pPr lvl="5">
              <a:spcBef>
                <a:spcPts val="0"/>
              </a:spcBef>
              <a:spcAft>
                <a:spcPts val="0"/>
              </a:spcAft>
              <a:buSzPts val="300"/>
              <a:buNone/>
              <a:defRPr/>
            </a:lvl6pPr>
            <a:lvl7pPr lvl="6">
              <a:spcBef>
                <a:spcPts val="0"/>
              </a:spcBef>
              <a:spcAft>
                <a:spcPts val="0"/>
              </a:spcAft>
              <a:buSzPts val="300"/>
              <a:buNone/>
              <a:defRPr/>
            </a:lvl7pPr>
            <a:lvl8pPr lvl="7">
              <a:spcBef>
                <a:spcPts val="0"/>
              </a:spcBef>
              <a:spcAft>
                <a:spcPts val="0"/>
              </a:spcAft>
              <a:buSzPts val="300"/>
              <a:buNone/>
              <a:defRPr/>
            </a:lvl8pPr>
            <a:lvl9pPr lvl="8">
              <a:spcBef>
                <a:spcPts val="0"/>
              </a:spcBef>
              <a:spcAft>
                <a:spcPts val="0"/>
              </a:spcAft>
              <a:buSzPts val="300"/>
              <a:buNone/>
              <a:defRPr/>
            </a:lvl9pPr>
          </a:lstStyle>
          <a:p/>
        </p:txBody>
      </p:sp>
      <p:sp>
        <p:nvSpPr>
          <p:cNvPr id="51" name="Google Shape;51;p9"/>
          <p:cNvSpPr txBox="1"/>
          <p:nvPr>
            <p:ph idx="1" type="body"/>
          </p:nvPr>
        </p:nvSpPr>
        <p:spPr>
          <a:xfrm>
            <a:off x="3575050" y="204788"/>
            <a:ext cx="5111750" cy="4389835"/>
          </a:xfrm>
          <a:prstGeom prst="rect">
            <a:avLst/>
          </a:prstGeom>
          <a:noFill/>
          <a:ln>
            <a:noFill/>
          </a:ln>
        </p:spPr>
        <p:txBody>
          <a:bodyPr anchorCtr="0" anchor="t" bIns="35900" lIns="71825" spcFirstLastPara="1" rIns="71825" wrap="square" tIns="35900">
            <a:noAutofit/>
          </a:bodyPr>
          <a:lstStyle>
            <a:lvl1pPr indent="-387350" lvl="0" marL="457200" algn="l">
              <a:spcBef>
                <a:spcPts val="500"/>
              </a:spcBef>
              <a:spcAft>
                <a:spcPts val="0"/>
              </a:spcAft>
              <a:buClr>
                <a:schemeClr val="dk1"/>
              </a:buClr>
              <a:buSzPts val="2500"/>
              <a:buChar char="•"/>
              <a:defRPr sz="2500"/>
            </a:lvl1pPr>
            <a:lvl2pPr indent="-368300" lvl="1" marL="914400" algn="l">
              <a:spcBef>
                <a:spcPts val="400"/>
              </a:spcBef>
              <a:spcAft>
                <a:spcPts val="0"/>
              </a:spcAft>
              <a:buClr>
                <a:schemeClr val="dk1"/>
              </a:buClr>
              <a:buSzPts val="2200"/>
              <a:buChar char="–"/>
              <a:defRPr sz="2200"/>
            </a:lvl2pPr>
            <a:lvl3pPr indent="-349250" lvl="2" marL="1371600" algn="l">
              <a:spcBef>
                <a:spcPts val="400"/>
              </a:spcBef>
              <a:spcAft>
                <a:spcPts val="0"/>
              </a:spcAft>
              <a:buClr>
                <a:schemeClr val="dk1"/>
              </a:buClr>
              <a:buSzPts val="1900"/>
              <a:buChar char="•"/>
              <a:defRPr sz="1900"/>
            </a:lvl3pPr>
            <a:lvl4pPr indent="-330200" lvl="3" marL="1828800" algn="l">
              <a:spcBef>
                <a:spcPts val="300"/>
              </a:spcBef>
              <a:spcAft>
                <a:spcPts val="0"/>
              </a:spcAft>
              <a:buClr>
                <a:schemeClr val="dk1"/>
              </a:buClr>
              <a:buSzPts val="1600"/>
              <a:buChar char="–"/>
              <a:defRPr sz="1600"/>
            </a:lvl4pPr>
            <a:lvl5pPr indent="-330200" lvl="4" marL="2286000" algn="l">
              <a:spcBef>
                <a:spcPts val="300"/>
              </a:spcBef>
              <a:spcAft>
                <a:spcPts val="0"/>
              </a:spcAft>
              <a:buClr>
                <a:schemeClr val="dk1"/>
              </a:buClr>
              <a:buSzPts val="1600"/>
              <a:buChar char="»"/>
              <a:defRPr sz="1600"/>
            </a:lvl5pPr>
            <a:lvl6pPr indent="-330200" lvl="5" marL="2743200" algn="l">
              <a:spcBef>
                <a:spcPts val="300"/>
              </a:spcBef>
              <a:spcAft>
                <a:spcPts val="0"/>
              </a:spcAft>
              <a:buClr>
                <a:schemeClr val="dk1"/>
              </a:buClr>
              <a:buSzPts val="1600"/>
              <a:buChar char="•"/>
              <a:defRPr sz="1600"/>
            </a:lvl6pPr>
            <a:lvl7pPr indent="-330200" lvl="6" marL="3200400" algn="l">
              <a:spcBef>
                <a:spcPts val="300"/>
              </a:spcBef>
              <a:spcAft>
                <a:spcPts val="0"/>
              </a:spcAft>
              <a:buClr>
                <a:schemeClr val="dk1"/>
              </a:buClr>
              <a:buSzPts val="1600"/>
              <a:buChar char="•"/>
              <a:defRPr sz="1600"/>
            </a:lvl7pPr>
            <a:lvl8pPr indent="-330200" lvl="7" marL="3657600" algn="l">
              <a:spcBef>
                <a:spcPts val="300"/>
              </a:spcBef>
              <a:spcAft>
                <a:spcPts val="0"/>
              </a:spcAft>
              <a:buClr>
                <a:schemeClr val="dk1"/>
              </a:buClr>
              <a:buSzPts val="1600"/>
              <a:buChar char="•"/>
              <a:defRPr sz="1600"/>
            </a:lvl8pPr>
            <a:lvl9pPr indent="-330200" lvl="8" marL="4114800" algn="l">
              <a:spcBef>
                <a:spcPts val="300"/>
              </a:spcBef>
              <a:spcAft>
                <a:spcPts val="0"/>
              </a:spcAft>
              <a:buClr>
                <a:schemeClr val="dk1"/>
              </a:buClr>
              <a:buSzPts val="1600"/>
              <a:buChar char="•"/>
              <a:defRPr sz="1600"/>
            </a:lvl9pPr>
          </a:lstStyle>
          <a:p/>
        </p:txBody>
      </p:sp>
      <p:sp>
        <p:nvSpPr>
          <p:cNvPr id="52" name="Google Shape;52;p9"/>
          <p:cNvSpPr txBox="1"/>
          <p:nvPr>
            <p:ph idx="2" type="body"/>
          </p:nvPr>
        </p:nvSpPr>
        <p:spPr>
          <a:xfrm>
            <a:off x="457201" y="1076325"/>
            <a:ext cx="3008313" cy="3518297"/>
          </a:xfrm>
          <a:prstGeom prst="rect">
            <a:avLst/>
          </a:prstGeom>
          <a:noFill/>
          <a:ln>
            <a:noFill/>
          </a:ln>
        </p:spPr>
        <p:txBody>
          <a:bodyPr anchorCtr="0" anchor="t" bIns="35900" lIns="71825" spcFirstLastPara="1" rIns="71825" wrap="square" tIns="35900">
            <a:noAutofit/>
          </a:bodyPr>
          <a:lstStyle>
            <a:lvl1pPr indent="-228600" lvl="0" marL="457200" algn="l">
              <a:spcBef>
                <a:spcPts val="200"/>
              </a:spcBef>
              <a:spcAft>
                <a:spcPts val="0"/>
              </a:spcAft>
              <a:buClr>
                <a:schemeClr val="dk1"/>
              </a:buClr>
              <a:buSzPts val="1100"/>
              <a:buNone/>
              <a:defRPr sz="1100"/>
            </a:lvl1pPr>
            <a:lvl2pPr indent="-228600" lvl="1" marL="914400" algn="l">
              <a:spcBef>
                <a:spcPts val="200"/>
              </a:spcBef>
              <a:spcAft>
                <a:spcPts val="0"/>
              </a:spcAft>
              <a:buClr>
                <a:schemeClr val="dk1"/>
              </a:buClr>
              <a:buSzPts val="900"/>
              <a:buNone/>
              <a:defRPr sz="900"/>
            </a:lvl2pPr>
            <a:lvl3pPr indent="-228600" lvl="2" marL="1371600" algn="l">
              <a:spcBef>
                <a:spcPts val="200"/>
              </a:spcBef>
              <a:spcAft>
                <a:spcPts val="0"/>
              </a:spcAft>
              <a:buClr>
                <a:schemeClr val="dk1"/>
              </a:buClr>
              <a:buSzPts val="800"/>
              <a:buNone/>
              <a:defRPr sz="800"/>
            </a:lvl3pPr>
            <a:lvl4pPr indent="-228600" lvl="3" marL="1828800" algn="l">
              <a:spcBef>
                <a:spcPts val="100"/>
              </a:spcBef>
              <a:spcAft>
                <a:spcPts val="0"/>
              </a:spcAft>
              <a:buClr>
                <a:schemeClr val="dk1"/>
              </a:buClr>
              <a:buSzPts val="700"/>
              <a:buNone/>
              <a:defRPr sz="700"/>
            </a:lvl4pPr>
            <a:lvl5pPr indent="-228600" lvl="4" marL="2286000" algn="l">
              <a:spcBef>
                <a:spcPts val="100"/>
              </a:spcBef>
              <a:spcAft>
                <a:spcPts val="0"/>
              </a:spcAft>
              <a:buClr>
                <a:schemeClr val="dk1"/>
              </a:buClr>
              <a:buSzPts val="700"/>
              <a:buNone/>
              <a:defRPr sz="700"/>
            </a:lvl5pPr>
            <a:lvl6pPr indent="-228600" lvl="5" marL="2743200" algn="l">
              <a:spcBef>
                <a:spcPts val="100"/>
              </a:spcBef>
              <a:spcAft>
                <a:spcPts val="0"/>
              </a:spcAft>
              <a:buClr>
                <a:schemeClr val="dk1"/>
              </a:buClr>
              <a:buSzPts val="700"/>
              <a:buNone/>
              <a:defRPr sz="700"/>
            </a:lvl6pPr>
            <a:lvl7pPr indent="-228600" lvl="6" marL="3200400" algn="l">
              <a:spcBef>
                <a:spcPts val="100"/>
              </a:spcBef>
              <a:spcAft>
                <a:spcPts val="0"/>
              </a:spcAft>
              <a:buClr>
                <a:schemeClr val="dk1"/>
              </a:buClr>
              <a:buSzPts val="700"/>
              <a:buNone/>
              <a:defRPr sz="700"/>
            </a:lvl7pPr>
            <a:lvl8pPr indent="-228600" lvl="7" marL="3657600" algn="l">
              <a:spcBef>
                <a:spcPts val="100"/>
              </a:spcBef>
              <a:spcAft>
                <a:spcPts val="0"/>
              </a:spcAft>
              <a:buClr>
                <a:schemeClr val="dk1"/>
              </a:buClr>
              <a:buSzPts val="700"/>
              <a:buNone/>
              <a:defRPr sz="700"/>
            </a:lvl8pPr>
            <a:lvl9pPr indent="-228600" lvl="8" marL="4114800" algn="l">
              <a:spcBef>
                <a:spcPts val="100"/>
              </a:spcBef>
              <a:spcAft>
                <a:spcPts val="0"/>
              </a:spcAft>
              <a:buClr>
                <a:schemeClr val="dk1"/>
              </a:buClr>
              <a:buSzPts val="700"/>
              <a:buNone/>
              <a:defRPr sz="700"/>
            </a:lvl9pPr>
          </a:lstStyle>
          <a:p/>
        </p:txBody>
      </p:sp>
      <p:sp>
        <p:nvSpPr>
          <p:cNvPr id="53" name="Google Shape;53;p9"/>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54" name="Google Shape;54;p9"/>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55" name="Google Shape;55;p9"/>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6" name="Shape 56"/>
        <p:cNvGrpSpPr/>
        <p:nvPr/>
      </p:nvGrpSpPr>
      <p:grpSpPr>
        <a:xfrm>
          <a:off x="0" y="0"/>
          <a:ext cx="0" cy="0"/>
          <a:chOff x="0" y="0"/>
          <a:chExt cx="0" cy="0"/>
        </a:xfrm>
      </p:grpSpPr>
      <p:sp>
        <p:nvSpPr>
          <p:cNvPr id="57" name="Google Shape;57;p10"/>
          <p:cNvSpPr txBox="1"/>
          <p:nvPr>
            <p:ph type="title"/>
          </p:nvPr>
        </p:nvSpPr>
        <p:spPr>
          <a:xfrm>
            <a:off x="1792288" y="3600450"/>
            <a:ext cx="5486400" cy="425054"/>
          </a:xfrm>
          <a:prstGeom prst="rect">
            <a:avLst/>
          </a:prstGeom>
          <a:noFill/>
          <a:ln>
            <a:noFill/>
          </a:ln>
        </p:spPr>
        <p:txBody>
          <a:bodyPr anchorCtr="0" anchor="b" bIns="35900" lIns="71825" spcFirstLastPara="1" rIns="71825" wrap="square" tIns="35900">
            <a:noAutofit/>
          </a:bodyPr>
          <a:lstStyle>
            <a:lvl1pPr lvl="0" algn="l">
              <a:spcBef>
                <a:spcPts val="0"/>
              </a:spcBef>
              <a:spcAft>
                <a:spcPts val="0"/>
              </a:spcAft>
              <a:buClr>
                <a:schemeClr val="dk1"/>
              </a:buClr>
              <a:buSzPts val="1600"/>
              <a:buFont typeface="Calibri"/>
              <a:buNone/>
              <a:defRPr b="1" sz="1600"/>
            </a:lvl1pPr>
            <a:lvl2pPr lvl="1">
              <a:spcBef>
                <a:spcPts val="0"/>
              </a:spcBef>
              <a:spcAft>
                <a:spcPts val="0"/>
              </a:spcAft>
              <a:buSzPts val="300"/>
              <a:buNone/>
              <a:defRPr/>
            </a:lvl2pPr>
            <a:lvl3pPr lvl="2">
              <a:spcBef>
                <a:spcPts val="0"/>
              </a:spcBef>
              <a:spcAft>
                <a:spcPts val="0"/>
              </a:spcAft>
              <a:buSzPts val="300"/>
              <a:buNone/>
              <a:defRPr/>
            </a:lvl3pPr>
            <a:lvl4pPr lvl="3">
              <a:spcBef>
                <a:spcPts val="0"/>
              </a:spcBef>
              <a:spcAft>
                <a:spcPts val="0"/>
              </a:spcAft>
              <a:buSzPts val="300"/>
              <a:buNone/>
              <a:defRPr/>
            </a:lvl4pPr>
            <a:lvl5pPr lvl="4">
              <a:spcBef>
                <a:spcPts val="0"/>
              </a:spcBef>
              <a:spcAft>
                <a:spcPts val="0"/>
              </a:spcAft>
              <a:buSzPts val="300"/>
              <a:buNone/>
              <a:defRPr/>
            </a:lvl5pPr>
            <a:lvl6pPr lvl="5">
              <a:spcBef>
                <a:spcPts val="0"/>
              </a:spcBef>
              <a:spcAft>
                <a:spcPts val="0"/>
              </a:spcAft>
              <a:buSzPts val="300"/>
              <a:buNone/>
              <a:defRPr/>
            </a:lvl6pPr>
            <a:lvl7pPr lvl="6">
              <a:spcBef>
                <a:spcPts val="0"/>
              </a:spcBef>
              <a:spcAft>
                <a:spcPts val="0"/>
              </a:spcAft>
              <a:buSzPts val="300"/>
              <a:buNone/>
              <a:defRPr/>
            </a:lvl7pPr>
            <a:lvl8pPr lvl="7">
              <a:spcBef>
                <a:spcPts val="0"/>
              </a:spcBef>
              <a:spcAft>
                <a:spcPts val="0"/>
              </a:spcAft>
              <a:buSzPts val="300"/>
              <a:buNone/>
              <a:defRPr/>
            </a:lvl8pPr>
            <a:lvl9pPr lvl="8">
              <a:spcBef>
                <a:spcPts val="0"/>
              </a:spcBef>
              <a:spcAft>
                <a:spcPts val="0"/>
              </a:spcAft>
              <a:buSzPts val="300"/>
              <a:buNone/>
              <a:defRPr/>
            </a:lvl9pPr>
          </a:lstStyle>
          <a:p/>
        </p:txBody>
      </p:sp>
      <p:sp>
        <p:nvSpPr>
          <p:cNvPr id="58" name="Google Shape;58;p10"/>
          <p:cNvSpPr/>
          <p:nvPr>
            <p:ph idx="2" type="pic"/>
          </p:nvPr>
        </p:nvSpPr>
        <p:spPr>
          <a:xfrm>
            <a:off x="1792288" y="459581"/>
            <a:ext cx="5486400" cy="3086100"/>
          </a:xfrm>
          <a:prstGeom prst="rect">
            <a:avLst/>
          </a:prstGeom>
          <a:noFill/>
          <a:ln>
            <a:noFill/>
          </a:ln>
        </p:spPr>
        <p:txBody>
          <a:bodyPr anchorCtr="0" anchor="t" bIns="35900" lIns="71825" spcFirstLastPara="1" rIns="71825" wrap="square" tIns="35900">
            <a:noAutofit/>
          </a:bodyPr>
          <a:lstStyle>
            <a:lvl1pPr lvl="0" marR="0" rtl="0" algn="l">
              <a:spcBef>
                <a:spcPts val="500"/>
              </a:spcBef>
              <a:spcAft>
                <a:spcPts val="0"/>
              </a:spcAft>
              <a:buClr>
                <a:schemeClr val="dk1"/>
              </a:buClr>
              <a:buSzPts val="2500"/>
              <a:buFont typeface="Arial"/>
              <a:buNone/>
              <a:defRPr b="0" i="0" sz="2500" u="none" cap="none" strike="noStrike">
                <a:solidFill>
                  <a:schemeClr val="dk1"/>
                </a:solidFill>
                <a:latin typeface="Calibri"/>
                <a:ea typeface="Calibri"/>
                <a:cs typeface="Calibri"/>
                <a:sym typeface="Calibri"/>
              </a:defRPr>
            </a:lvl1pPr>
            <a:lvl2pPr lvl="1" marR="0" rtl="0" algn="l">
              <a:spcBef>
                <a:spcPts val="400"/>
              </a:spcBef>
              <a:spcAft>
                <a:spcPts val="0"/>
              </a:spcAft>
              <a:buClr>
                <a:schemeClr val="dk1"/>
              </a:buClr>
              <a:buSzPts val="2200"/>
              <a:buFont typeface="Arial"/>
              <a:buNone/>
              <a:defRPr b="0" i="0" sz="2200" u="none" cap="none" strike="noStrike">
                <a:solidFill>
                  <a:schemeClr val="dk1"/>
                </a:solidFill>
                <a:latin typeface="Calibri"/>
                <a:ea typeface="Calibri"/>
                <a:cs typeface="Calibri"/>
                <a:sym typeface="Calibri"/>
              </a:defRPr>
            </a:lvl2pPr>
            <a:lvl3pPr lvl="2" marR="0" rtl="0" algn="l">
              <a:spcBef>
                <a:spcPts val="400"/>
              </a:spcBef>
              <a:spcAft>
                <a:spcPts val="0"/>
              </a:spcAft>
              <a:buClr>
                <a:schemeClr val="dk1"/>
              </a:buClr>
              <a:buSzPts val="1900"/>
              <a:buFont typeface="Arial"/>
              <a:buNone/>
              <a:defRPr b="0" i="0" sz="1900" u="none" cap="none" strike="noStrike">
                <a:solidFill>
                  <a:schemeClr val="dk1"/>
                </a:solidFill>
                <a:latin typeface="Calibri"/>
                <a:ea typeface="Calibri"/>
                <a:cs typeface="Calibri"/>
                <a:sym typeface="Calibri"/>
              </a:defRPr>
            </a:lvl3pPr>
            <a:lvl4pPr lvl="3" marR="0" rtl="0" algn="l">
              <a:spcBef>
                <a:spcPts val="3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rtl="0" algn="l">
              <a:spcBef>
                <a:spcPts val="3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rtl="0" algn="l">
              <a:spcBef>
                <a:spcPts val="3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rtl="0" algn="l">
              <a:spcBef>
                <a:spcPts val="3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rtl="0" algn="l">
              <a:spcBef>
                <a:spcPts val="3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rtl="0" algn="l">
              <a:spcBef>
                <a:spcPts val="3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59" name="Google Shape;59;p10"/>
          <p:cNvSpPr txBox="1"/>
          <p:nvPr>
            <p:ph idx="1" type="body"/>
          </p:nvPr>
        </p:nvSpPr>
        <p:spPr>
          <a:xfrm>
            <a:off x="1792288" y="4025504"/>
            <a:ext cx="5486400" cy="603646"/>
          </a:xfrm>
          <a:prstGeom prst="rect">
            <a:avLst/>
          </a:prstGeom>
          <a:noFill/>
          <a:ln>
            <a:noFill/>
          </a:ln>
        </p:spPr>
        <p:txBody>
          <a:bodyPr anchorCtr="0" anchor="t" bIns="35900" lIns="71825" spcFirstLastPara="1" rIns="71825" wrap="square" tIns="35900">
            <a:noAutofit/>
          </a:bodyPr>
          <a:lstStyle>
            <a:lvl1pPr indent="-228600" lvl="0" marL="457200" algn="l">
              <a:spcBef>
                <a:spcPts val="200"/>
              </a:spcBef>
              <a:spcAft>
                <a:spcPts val="0"/>
              </a:spcAft>
              <a:buClr>
                <a:schemeClr val="dk1"/>
              </a:buClr>
              <a:buSzPts val="1100"/>
              <a:buNone/>
              <a:defRPr sz="1100"/>
            </a:lvl1pPr>
            <a:lvl2pPr indent="-228600" lvl="1" marL="914400" algn="l">
              <a:spcBef>
                <a:spcPts val="200"/>
              </a:spcBef>
              <a:spcAft>
                <a:spcPts val="0"/>
              </a:spcAft>
              <a:buClr>
                <a:schemeClr val="dk1"/>
              </a:buClr>
              <a:buSzPts val="900"/>
              <a:buNone/>
              <a:defRPr sz="900"/>
            </a:lvl2pPr>
            <a:lvl3pPr indent="-228600" lvl="2" marL="1371600" algn="l">
              <a:spcBef>
                <a:spcPts val="200"/>
              </a:spcBef>
              <a:spcAft>
                <a:spcPts val="0"/>
              </a:spcAft>
              <a:buClr>
                <a:schemeClr val="dk1"/>
              </a:buClr>
              <a:buSzPts val="800"/>
              <a:buNone/>
              <a:defRPr sz="800"/>
            </a:lvl3pPr>
            <a:lvl4pPr indent="-228600" lvl="3" marL="1828800" algn="l">
              <a:spcBef>
                <a:spcPts val="100"/>
              </a:spcBef>
              <a:spcAft>
                <a:spcPts val="0"/>
              </a:spcAft>
              <a:buClr>
                <a:schemeClr val="dk1"/>
              </a:buClr>
              <a:buSzPts val="700"/>
              <a:buNone/>
              <a:defRPr sz="700"/>
            </a:lvl4pPr>
            <a:lvl5pPr indent="-228600" lvl="4" marL="2286000" algn="l">
              <a:spcBef>
                <a:spcPts val="100"/>
              </a:spcBef>
              <a:spcAft>
                <a:spcPts val="0"/>
              </a:spcAft>
              <a:buClr>
                <a:schemeClr val="dk1"/>
              </a:buClr>
              <a:buSzPts val="700"/>
              <a:buNone/>
              <a:defRPr sz="700"/>
            </a:lvl5pPr>
            <a:lvl6pPr indent="-228600" lvl="5" marL="2743200" algn="l">
              <a:spcBef>
                <a:spcPts val="100"/>
              </a:spcBef>
              <a:spcAft>
                <a:spcPts val="0"/>
              </a:spcAft>
              <a:buClr>
                <a:schemeClr val="dk1"/>
              </a:buClr>
              <a:buSzPts val="700"/>
              <a:buNone/>
              <a:defRPr sz="700"/>
            </a:lvl6pPr>
            <a:lvl7pPr indent="-228600" lvl="6" marL="3200400" algn="l">
              <a:spcBef>
                <a:spcPts val="100"/>
              </a:spcBef>
              <a:spcAft>
                <a:spcPts val="0"/>
              </a:spcAft>
              <a:buClr>
                <a:schemeClr val="dk1"/>
              </a:buClr>
              <a:buSzPts val="700"/>
              <a:buNone/>
              <a:defRPr sz="700"/>
            </a:lvl7pPr>
            <a:lvl8pPr indent="-228600" lvl="7" marL="3657600" algn="l">
              <a:spcBef>
                <a:spcPts val="100"/>
              </a:spcBef>
              <a:spcAft>
                <a:spcPts val="0"/>
              </a:spcAft>
              <a:buClr>
                <a:schemeClr val="dk1"/>
              </a:buClr>
              <a:buSzPts val="700"/>
              <a:buNone/>
              <a:defRPr sz="700"/>
            </a:lvl8pPr>
            <a:lvl9pPr indent="-228600" lvl="8" marL="4114800" algn="l">
              <a:spcBef>
                <a:spcPts val="100"/>
              </a:spcBef>
              <a:spcAft>
                <a:spcPts val="0"/>
              </a:spcAft>
              <a:buClr>
                <a:schemeClr val="dk1"/>
              </a:buClr>
              <a:buSzPts val="700"/>
              <a:buNone/>
              <a:defRPr sz="700"/>
            </a:lvl9pPr>
          </a:lstStyle>
          <a:p/>
        </p:txBody>
      </p:sp>
      <p:sp>
        <p:nvSpPr>
          <p:cNvPr id="60" name="Google Shape;60;p10"/>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algn="l">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61" name="Google Shape;61;p10"/>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algn="ctr">
              <a:spcBef>
                <a:spcPts val="0"/>
              </a:spcBef>
              <a:spcAft>
                <a:spcPts val="0"/>
              </a:spcAft>
              <a:buSzPts val="300"/>
              <a:buNone/>
              <a:defRPr/>
            </a:lvl1pPr>
            <a:lvl2pPr lvl="1" algn="l">
              <a:spcBef>
                <a:spcPts val="0"/>
              </a:spcBef>
              <a:spcAft>
                <a:spcPts val="0"/>
              </a:spcAft>
              <a:buSzPts val="300"/>
              <a:buNone/>
              <a:defRPr/>
            </a:lvl2pPr>
            <a:lvl3pPr lvl="2" algn="l">
              <a:spcBef>
                <a:spcPts val="0"/>
              </a:spcBef>
              <a:spcAft>
                <a:spcPts val="0"/>
              </a:spcAft>
              <a:buSzPts val="300"/>
              <a:buNone/>
              <a:defRPr/>
            </a:lvl3pPr>
            <a:lvl4pPr lvl="3" algn="l">
              <a:spcBef>
                <a:spcPts val="0"/>
              </a:spcBef>
              <a:spcAft>
                <a:spcPts val="0"/>
              </a:spcAft>
              <a:buSzPts val="300"/>
              <a:buNone/>
              <a:defRPr/>
            </a:lvl4pPr>
            <a:lvl5pPr lvl="4" algn="l">
              <a:spcBef>
                <a:spcPts val="0"/>
              </a:spcBef>
              <a:spcAft>
                <a:spcPts val="0"/>
              </a:spcAft>
              <a:buSzPts val="300"/>
              <a:buNone/>
              <a:defRPr/>
            </a:lvl5pPr>
            <a:lvl6pPr lvl="5" algn="l">
              <a:spcBef>
                <a:spcPts val="0"/>
              </a:spcBef>
              <a:spcAft>
                <a:spcPts val="0"/>
              </a:spcAft>
              <a:buSzPts val="300"/>
              <a:buNone/>
              <a:defRPr/>
            </a:lvl6pPr>
            <a:lvl7pPr lvl="6" algn="l">
              <a:spcBef>
                <a:spcPts val="0"/>
              </a:spcBef>
              <a:spcAft>
                <a:spcPts val="0"/>
              </a:spcAft>
              <a:buSzPts val="300"/>
              <a:buNone/>
              <a:defRPr/>
            </a:lvl7pPr>
            <a:lvl8pPr lvl="7" algn="l">
              <a:spcBef>
                <a:spcPts val="0"/>
              </a:spcBef>
              <a:spcAft>
                <a:spcPts val="0"/>
              </a:spcAft>
              <a:buSzPts val="300"/>
              <a:buNone/>
              <a:defRPr/>
            </a:lvl8pPr>
            <a:lvl9pPr lvl="8" algn="l">
              <a:spcBef>
                <a:spcPts val="0"/>
              </a:spcBef>
              <a:spcAft>
                <a:spcPts val="0"/>
              </a:spcAft>
              <a:buSzPts val="300"/>
              <a:buNone/>
              <a:defRPr/>
            </a:lvl9pPr>
          </a:lstStyle>
          <a:p/>
        </p:txBody>
      </p:sp>
      <p:sp>
        <p:nvSpPr>
          <p:cNvPr id="62" name="Google Shape;62;p10"/>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algn="r">
              <a:spcBef>
                <a:spcPts val="0"/>
              </a:spcBef>
              <a:buNone/>
              <a:defRPr b="0" i="0" sz="900" u="none" cap="none" strike="noStrike">
                <a:solidFill>
                  <a:srgbClr val="888888"/>
                </a:solidFill>
                <a:latin typeface="Calibri"/>
                <a:ea typeface="Calibri"/>
                <a:cs typeface="Calibri"/>
                <a:sym typeface="Calibri"/>
              </a:defRPr>
            </a:lvl1pPr>
            <a:lvl2pPr indent="0" lvl="1" marL="0" algn="r">
              <a:spcBef>
                <a:spcPts val="0"/>
              </a:spcBef>
              <a:buNone/>
              <a:defRPr b="0" i="0" sz="900" u="none" cap="none" strike="noStrike">
                <a:solidFill>
                  <a:srgbClr val="888888"/>
                </a:solidFill>
                <a:latin typeface="Calibri"/>
                <a:ea typeface="Calibri"/>
                <a:cs typeface="Calibri"/>
                <a:sym typeface="Calibri"/>
              </a:defRPr>
            </a:lvl2pPr>
            <a:lvl3pPr indent="0" lvl="2" marL="0" algn="r">
              <a:spcBef>
                <a:spcPts val="0"/>
              </a:spcBef>
              <a:buNone/>
              <a:defRPr b="0" i="0" sz="900" u="none" cap="none" strike="noStrike">
                <a:solidFill>
                  <a:srgbClr val="888888"/>
                </a:solidFill>
                <a:latin typeface="Calibri"/>
                <a:ea typeface="Calibri"/>
                <a:cs typeface="Calibri"/>
                <a:sym typeface="Calibri"/>
              </a:defRPr>
            </a:lvl3pPr>
            <a:lvl4pPr indent="0" lvl="3" marL="0" algn="r">
              <a:spcBef>
                <a:spcPts val="0"/>
              </a:spcBef>
              <a:buNone/>
              <a:defRPr b="0" i="0" sz="900" u="none" cap="none" strike="noStrike">
                <a:solidFill>
                  <a:srgbClr val="888888"/>
                </a:solidFill>
                <a:latin typeface="Calibri"/>
                <a:ea typeface="Calibri"/>
                <a:cs typeface="Calibri"/>
                <a:sym typeface="Calibri"/>
              </a:defRPr>
            </a:lvl4pPr>
            <a:lvl5pPr indent="0" lvl="4" marL="0" algn="r">
              <a:spcBef>
                <a:spcPts val="0"/>
              </a:spcBef>
              <a:buNone/>
              <a:defRPr b="0" i="0" sz="900" u="none" cap="none" strike="noStrike">
                <a:solidFill>
                  <a:srgbClr val="888888"/>
                </a:solidFill>
                <a:latin typeface="Calibri"/>
                <a:ea typeface="Calibri"/>
                <a:cs typeface="Calibri"/>
                <a:sym typeface="Calibri"/>
              </a:defRPr>
            </a:lvl5pPr>
            <a:lvl6pPr indent="0" lvl="5" marL="0" algn="r">
              <a:spcBef>
                <a:spcPts val="0"/>
              </a:spcBef>
              <a:buNone/>
              <a:defRPr b="0" i="0" sz="900" u="none" cap="none" strike="noStrike">
                <a:solidFill>
                  <a:srgbClr val="888888"/>
                </a:solidFill>
                <a:latin typeface="Calibri"/>
                <a:ea typeface="Calibri"/>
                <a:cs typeface="Calibri"/>
                <a:sym typeface="Calibri"/>
              </a:defRPr>
            </a:lvl6pPr>
            <a:lvl7pPr indent="0" lvl="6" marL="0" algn="r">
              <a:spcBef>
                <a:spcPts val="0"/>
              </a:spcBef>
              <a:buNone/>
              <a:defRPr b="0" i="0" sz="900" u="none" cap="none" strike="noStrike">
                <a:solidFill>
                  <a:srgbClr val="888888"/>
                </a:solidFill>
                <a:latin typeface="Calibri"/>
                <a:ea typeface="Calibri"/>
                <a:cs typeface="Calibri"/>
                <a:sym typeface="Calibri"/>
              </a:defRPr>
            </a:lvl7pPr>
            <a:lvl8pPr indent="0" lvl="7" marL="0" algn="r">
              <a:spcBef>
                <a:spcPts val="0"/>
              </a:spcBef>
              <a:buNone/>
              <a:defRPr b="0" i="0" sz="900" u="none" cap="none" strike="noStrike">
                <a:solidFill>
                  <a:srgbClr val="888888"/>
                </a:solidFill>
                <a:latin typeface="Calibri"/>
                <a:ea typeface="Calibri"/>
                <a:cs typeface="Calibri"/>
                <a:sym typeface="Calibri"/>
              </a:defRPr>
            </a:lvl8pPr>
            <a:lvl9pPr indent="0" lvl="8" mar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9"/>
            <a:ext cx="8229600" cy="857250"/>
          </a:xfrm>
          <a:prstGeom prst="rect">
            <a:avLst/>
          </a:prstGeom>
          <a:noFill/>
          <a:ln>
            <a:noFill/>
          </a:ln>
        </p:spPr>
        <p:txBody>
          <a:bodyPr anchorCtr="0" anchor="ctr" bIns="35900" lIns="71825" spcFirstLastPara="1" rIns="71825" wrap="square" tIns="35900">
            <a:noAutofit/>
          </a:bodyPr>
          <a:lstStyle>
            <a:lvl1pPr lvl="0" marR="0" rtl="0" algn="ctr">
              <a:spcBef>
                <a:spcPts val="0"/>
              </a:spcBef>
              <a:spcAft>
                <a:spcPts val="0"/>
              </a:spcAft>
              <a:buClr>
                <a:schemeClr val="dk1"/>
              </a:buClr>
              <a:buSzPts val="3500"/>
              <a:buFont typeface="Calibri"/>
              <a:buNone/>
              <a:defRPr b="0" i="0" sz="3500" u="none" cap="none" strike="noStrike">
                <a:solidFill>
                  <a:schemeClr val="dk1"/>
                </a:solidFill>
                <a:latin typeface="Calibri"/>
                <a:ea typeface="Calibri"/>
                <a:cs typeface="Calibri"/>
                <a:sym typeface="Calibri"/>
              </a:defRPr>
            </a:lvl1pPr>
            <a:lvl2pPr lvl="1">
              <a:spcBef>
                <a:spcPts val="0"/>
              </a:spcBef>
              <a:spcAft>
                <a:spcPts val="0"/>
              </a:spcAft>
              <a:buSzPts val="300"/>
              <a:buNone/>
              <a:defRPr sz="300"/>
            </a:lvl2pPr>
            <a:lvl3pPr lvl="2">
              <a:spcBef>
                <a:spcPts val="0"/>
              </a:spcBef>
              <a:spcAft>
                <a:spcPts val="0"/>
              </a:spcAft>
              <a:buSzPts val="300"/>
              <a:buNone/>
              <a:defRPr sz="300"/>
            </a:lvl3pPr>
            <a:lvl4pPr lvl="3">
              <a:spcBef>
                <a:spcPts val="0"/>
              </a:spcBef>
              <a:spcAft>
                <a:spcPts val="0"/>
              </a:spcAft>
              <a:buSzPts val="300"/>
              <a:buNone/>
              <a:defRPr sz="300"/>
            </a:lvl4pPr>
            <a:lvl5pPr lvl="4">
              <a:spcBef>
                <a:spcPts val="0"/>
              </a:spcBef>
              <a:spcAft>
                <a:spcPts val="0"/>
              </a:spcAft>
              <a:buSzPts val="300"/>
              <a:buNone/>
              <a:defRPr sz="300"/>
            </a:lvl5pPr>
            <a:lvl6pPr lvl="5">
              <a:spcBef>
                <a:spcPts val="0"/>
              </a:spcBef>
              <a:spcAft>
                <a:spcPts val="0"/>
              </a:spcAft>
              <a:buSzPts val="300"/>
              <a:buNone/>
              <a:defRPr sz="300"/>
            </a:lvl6pPr>
            <a:lvl7pPr lvl="6">
              <a:spcBef>
                <a:spcPts val="0"/>
              </a:spcBef>
              <a:spcAft>
                <a:spcPts val="0"/>
              </a:spcAft>
              <a:buSzPts val="300"/>
              <a:buNone/>
              <a:defRPr sz="300"/>
            </a:lvl7pPr>
            <a:lvl8pPr lvl="7">
              <a:spcBef>
                <a:spcPts val="0"/>
              </a:spcBef>
              <a:spcAft>
                <a:spcPts val="0"/>
              </a:spcAft>
              <a:buSzPts val="300"/>
              <a:buNone/>
              <a:defRPr sz="300"/>
            </a:lvl8pPr>
            <a:lvl9pPr lvl="8">
              <a:spcBef>
                <a:spcPts val="0"/>
              </a:spcBef>
              <a:spcAft>
                <a:spcPts val="0"/>
              </a:spcAft>
              <a:buSzPts val="300"/>
              <a:buNone/>
              <a:defRPr sz="300"/>
            </a:lvl9pPr>
          </a:lstStyle>
          <a:p/>
        </p:txBody>
      </p:sp>
      <p:sp>
        <p:nvSpPr>
          <p:cNvPr id="7" name="Google Shape;7;p1"/>
          <p:cNvSpPr txBox="1"/>
          <p:nvPr>
            <p:ph idx="1" type="body"/>
          </p:nvPr>
        </p:nvSpPr>
        <p:spPr>
          <a:xfrm>
            <a:off x="457200" y="1200150"/>
            <a:ext cx="8229600" cy="3394472"/>
          </a:xfrm>
          <a:prstGeom prst="rect">
            <a:avLst/>
          </a:prstGeom>
          <a:noFill/>
          <a:ln>
            <a:noFill/>
          </a:ln>
        </p:spPr>
        <p:txBody>
          <a:bodyPr anchorCtr="0" anchor="t" bIns="35900" lIns="71825" spcFirstLastPara="1" rIns="71825" wrap="square" tIns="35900">
            <a:noAutofit/>
          </a:bodyPr>
          <a:lstStyle>
            <a:lvl1pPr indent="-387350" lvl="0" marL="457200" marR="0" rtl="0" algn="l">
              <a:spcBef>
                <a:spcPts val="500"/>
              </a:spcBef>
              <a:spcAft>
                <a:spcPts val="0"/>
              </a:spcAft>
              <a:buClr>
                <a:schemeClr val="dk1"/>
              </a:buClr>
              <a:buSzPts val="2500"/>
              <a:buFont typeface="Arial"/>
              <a:buChar char="•"/>
              <a:defRPr b="0" i="0" sz="2500" u="none" cap="none" strike="noStrike">
                <a:solidFill>
                  <a:schemeClr val="dk1"/>
                </a:solidFill>
                <a:latin typeface="Calibri"/>
                <a:ea typeface="Calibri"/>
                <a:cs typeface="Calibri"/>
                <a:sym typeface="Calibri"/>
              </a:defRPr>
            </a:lvl1pPr>
            <a:lvl2pPr indent="-368300" lvl="1" marL="914400" marR="0" rtl="0" algn="l">
              <a:spcBef>
                <a:spcPts val="400"/>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2pPr>
            <a:lvl3pPr indent="-349250" lvl="2" marL="1371600" marR="0" rtl="0" algn="l">
              <a:spcBef>
                <a:spcPts val="4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3pPr>
            <a:lvl4pPr indent="-330200" lvl="3" marL="18288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30200" lvl="5" marL="27432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6pPr>
            <a:lvl7pPr indent="-330200" lvl="6" marL="32004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7pPr>
            <a:lvl8pPr indent="-330200" lvl="7" marL="36576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8pPr>
            <a:lvl9pPr indent="-330200" lvl="8" marL="41148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4767264"/>
            <a:ext cx="2133600" cy="273844"/>
          </a:xfrm>
          <a:prstGeom prst="rect">
            <a:avLst/>
          </a:prstGeom>
          <a:noFill/>
          <a:ln>
            <a:noFill/>
          </a:ln>
        </p:spPr>
        <p:txBody>
          <a:bodyPr anchorCtr="0" anchor="ctr" bIns="35900" lIns="71825" spcFirstLastPara="1" rIns="71825" wrap="square" tIns="35900">
            <a:noAutofit/>
          </a:bodyPr>
          <a:lstStyle>
            <a:lvl1pPr lvl="0" marR="0" rtl="0" algn="l">
              <a:spcBef>
                <a:spcPts val="0"/>
              </a:spcBef>
              <a:spcAft>
                <a:spcPts val="0"/>
              </a:spcAft>
              <a:buSzPts val="3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4767264"/>
            <a:ext cx="2895600" cy="273844"/>
          </a:xfrm>
          <a:prstGeom prst="rect">
            <a:avLst/>
          </a:prstGeom>
          <a:noFill/>
          <a:ln>
            <a:noFill/>
          </a:ln>
        </p:spPr>
        <p:txBody>
          <a:bodyPr anchorCtr="0" anchor="ctr" bIns="35900" lIns="71825" spcFirstLastPara="1" rIns="71825" wrap="square" tIns="35900">
            <a:noAutofit/>
          </a:bodyPr>
          <a:lstStyle>
            <a:lvl1pPr lvl="0" marR="0" rtl="0" algn="ctr">
              <a:spcBef>
                <a:spcPts val="0"/>
              </a:spcBef>
              <a:spcAft>
                <a:spcPts val="0"/>
              </a:spcAft>
              <a:buSzPts val="3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300"/>
              <a:buNone/>
              <a:defRPr b="0" i="0" sz="14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1" y="4767264"/>
            <a:ext cx="2133600" cy="273844"/>
          </a:xfrm>
          <a:prstGeom prst="rect">
            <a:avLst/>
          </a:prstGeom>
          <a:noFill/>
          <a:ln>
            <a:noFill/>
          </a:ln>
        </p:spPr>
        <p:txBody>
          <a:bodyPr anchorCtr="0" anchor="ctr" bIns="35900" lIns="71825" spcFirstLastPara="1" rIns="71825" wrap="square" tIns="35900">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png"/><Relationship Id="rId11" Type="http://schemas.openxmlformats.org/officeDocument/2006/relationships/image" Target="../media/image6.png"/><Relationship Id="rId10" Type="http://schemas.openxmlformats.org/officeDocument/2006/relationships/image" Target="../media/image7.png"/><Relationship Id="rId9"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5.jpg"/><Relationship Id="rId8" Type="http://schemas.openxmlformats.org/officeDocument/2006/relationships/image" Target="../media/image16.png"/></Relationships>
</file>

<file path=ppt/slides/_rels/slide2.xml.rels><?xml version="1.0" encoding="UTF-8" standalone="yes"?><Relationships xmlns="http://schemas.openxmlformats.org/package/2006/relationships"><Relationship Id="rId11" Type="http://schemas.openxmlformats.org/officeDocument/2006/relationships/hyperlink" Target="https://en.wikipedia.org/wiki/Special:BookSources/0-471-39918-3" TargetMode="External"/><Relationship Id="rId10" Type="http://schemas.openxmlformats.org/officeDocument/2006/relationships/hyperlink" Target="https://en.wikipedia.org/wiki/ISBN_(identifier)" TargetMode="External"/><Relationship Id="rId13" Type="http://schemas.openxmlformats.org/officeDocument/2006/relationships/image" Target="../media/image12.png"/><Relationship Id="rId12"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png"/><Relationship Id="rId9" Type="http://schemas.openxmlformats.org/officeDocument/2006/relationships/hyperlink" Target="https://www.worldcat.org/issn/2331-7418" TargetMode="External"/><Relationship Id="rId14" Type="http://schemas.openxmlformats.org/officeDocument/2006/relationships/image" Target="../media/image13.png"/><Relationship Id="rId5" Type="http://schemas.openxmlformats.org/officeDocument/2006/relationships/image" Target="../media/image15.jpg"/><Relationship Id="rId6" Type="http://schemas.openxmlformats.org/officeDocument/2006/relationships/image" Target="../media/image14.png"/><Relationship Id="rId7" Type="http://schemas.openxmlformats.org/officeDocument/2006/relationships/hyperlink" Target="http://jcgt.org/published/0002/02/01/" TargetMode="External"/><Relationship Id="rId8" Type="http://schemas.openxmlformats.org/officeDocument/2006/relationships/hyperlink" Target="https://en.wikipedia.org/wiki/ISSN_(identifie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3"/>
          <p:cNvSpPr/>
          <p:nvPr/>
        </p:nvSpPr>
        <p:spPr>
          <a:xfrm rot="10800000">
            <a:off x="-8325" y="2509662"/>
            <a:ext cx="9160650" cy="895296"/>
          </a:xfrm>
          <a:prstGeom prst="flowChartManualInput">
            <a:avLst/>
          </a:prstGeom>
          <a:solidFill>
            <a:srgbClr val="EFEFEF"/>
          </a:solidFill>
          <a:ln>
            <a:noFill/>
          </a:ln>
        </p:spPr>
        <p:txBody>
          <a:bodyPr anchorCtr="0" anchor="ctr" bIns="8725" lIns="17450" spcFirstLastPara="1" rIns="17450" wrap="square" tIns="8725">
            <a:noAutofit/>
          </a:bodyPr>
          <a:lstStyle/>
          <a:p>
            <a:pPr indent="0" lvl="0" marL="0" marR="0" rtl="0" algn="ctr">
              <a:spcBef>
                <a:spcPts val="0"/>
              </a:spcBef>
              <a:spcAft>
                <a:spcPts val="0"/>
              </a:spcAft>
              <a:buNone/>
            </a:pPr>
            <a:r>
              <a:t/>
            </a:r>
            <a:endParaRPr b="0" i="0" sz="1400" u="none" cap="none" strike="noStrike">
              <a:latin typeface="Calibri"/>
              <a:ea typeface="Calibri"/>
              <a:cs typeface="Calibri"/>
              <a:sym typeface="Calibri"/>
            </a:endParaRPr>
          </a:p>
        </p:txBody>
      </p:sp>
      <p:sp>
        <p:nvSpPr>
          <p:cNvPr id="80" name="Google Shape;80;p13"/>
          <p:cNvSpPr/>
          <p:nvPr/>
        </p:nvSpPr>
        <p:spPr>
          <a:xfrm flipH="1" rot="10800000">
            <a:off x="-8400" y="2681"/>
            <a:ext cx="9160800" cy="2696100"/>
          </a:xfrm>
          <a:prstGeom prst="rect">
            <a:avLst/>
          </a:prstGeom>
          <a:solidFill>
            <a:srgbClr val="EFEFEF"/>
          </a:solidFill>
          <a:ln>
            <a:noFill/>
          </a:ln>
        </p:spPr>
        <p:txBody>
          <a:bodyPr anchorCtr="0" anchor="ctr" bIns="12225" lIns="24450" spcFirstLastPara="1" rIns="24450" wrap="square" tIns="12225">
            <a:noAutofit/>
          </a:bodyPr>
          <a:lstStyle/>
          <a:p>
            <a:pPr indent="0" lvl="0" marL="0" marR="0" rtl="0" algn="ctr">
              <a:spcBef>
                <a:spcPts val="0"/>
              </a:spcBef>
              <a:spcAft>
                <a:spcPts val="0"/>
              </a:spcAft>
              <a:buNone/>
            </a:pPr>
            <a:r>
              <a:t/>
            </a:r>
            <a:endParaRPr b="0" i="0" sz="1400" u="none" cap="none" strike="noStrike">
              <a:latin typeface="Calibri"/>
              <a:ea typeface="Calibri"/>
              <a:cs typeface="Calibri"/>
              <a:sym typeface="Calibri"/>
            </a:endParaRPr>
          </a:p>
        </p:txBody>
      </p:sp>
      <p:sp>
        <p:nvSpPr>
          <p:cNvPr id="81" name="Google Shape;81;p13"/>
          <p:cNvSpPr/>
          <p:nvPr/>
        </p:nvSpPr>
        <p:spPr>
          <a:xfrm rot="10800000">
            <a:off x="-8325" y="-17418"/>
            <a:ext cx="9160650" cy="532588"/>
          </a:xfrm>
          <a:prstGeom prst="flowChartManualInput">
            <a:avLst/>
          </a:prstGeom>
          <a:solidFill>
            <a:srgbClr val="CC0000"/>
          </a:solidFill>
          <a:ln>
            <a:noFill/>
          </a:ln>
        </p:spPr>
        <p:txBody>
          <a:bodyPr anchorCtr="0" anchor="ctr" bIns="8725" lIns="17450" spcFirstLastPara="1" rIns="17450" wrap="square" tIns="872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82" name="Google Shape;82;p13"/>
          <p:cNvSpPr/>
          <p:nvPr/>
        </p:nvSpPr>
        <p:spPr>
          <a:xfrm>
            <a:off x="122380" y="617316"/>
            <a:ext cx="2000400" cy="1851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13100" lIns="26175" spcFirstLastPara="1" rIns="26175" wrap="square" tIns="13975">
            <a:noAutofit/>
          </a:bodyPr>
          <a:lstStyle/>
          <a:p>
            <a:pPr indent="0" lvl="0" marL="0" marR="0" rtl="0" algn="ctr">
              <a:spcBef>
                <a:spcPts val="0"/>
              </a:spcBef>
              <a:spcAft>
                <a:spcPts val="0"/>
              </a:spcAft>
              <a:buNone/>
            </a:pPr>
            <a:r>
              <a:rPr b="1" lang="en" sz="800">
                <a:latin typeface="Montserrat"/>
                <a:ea typeface="Montserrat"/>
                <a:cs typeface="Montserrat"/>
                <a:sym typeface="Montserrat"/>
              </a:rPr>
              <a:t>Objectives</a:t>
            </a:r>
            <a:endParaRPr sz="300">
              <a:latin typeface="Montserrat"/>
              <a:ea typeface="Montserrat"/>
              <a:cs typeface="Montserrat"/>
              <a:sym typeface="Montserrat"/>
            </a:endParaRPr>
          </a:p>
        </p:txBody>
      </p:sp>
      <p:sp>
        <p:nvSpPr>
          <p:cNvPr id="83" name="Google Shape;83;p13"/>
          <p:cNvSpPr/>
          <p:nvPr/>
        </p:nvSpPr>
        <p:spPr>
          <a:xfrm>
            <a:off x="2376150" y="617325"/>
            <a:ext cx="6603900" cy="1851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13100" lIns="26175" spcFirstLastPara="1" rIns="26175" wrap="square" tIns="13975">
            <a:noAutofit/>
          </a:bodyPr>
          <a:lstStyle/>
          <a:p>
            <a:pPr indent="0" lvl="0" marL="0" marR="0" rtl="0" algn="ctr">
              <a:spcBef>
                <a:spcPts val="0"/>
              </a:spcBef>
              <a:spcAft>
                <a:spcPts val="0"/>
              </a:spcAft>
              <a:buNone/>
            </a:pPr>
            <a:r>
              <a:rPr b="1" i="0" lang="en" sz="800" u="none" cap="none" strike="noStrike">
                <a:latin typeface="Montserrat"/>
                <a:ea typeface="Montserrat"/>
                <a:cs typeface="Montserrat"/>
                <a:sym typeface="Montserrat"/>
              </a:rPr>
              <a:t>Method</a:t>
            </a:r>
            <a:r>
              <a:rPr b="1" lang="en" sz="800">
                <a:latin typeface="Montserrat"/>
                <a:ea typeface="Montserrat"/>
                <a:cs typeface="Montserrat"/>
                <a:sym typeface="Montserrat"/>
              </a:rPr>
              <a:t>s</a:t>
            </a:r>
            <a:endParaRPr sz="300">
              <a:latin typeface="Montserrat"/>
              <a:ea typeface="Montserrat"/>
              <a:cs typeface="Montserrat"/>
              <a:sym typeface="Montserrat"/>
            </a:endParaRPr>
          </a:p>
        </p:txBody>
      </p:sp>
      <p:sp>
        <p:nvSpPr>
          <p:cNvPr id="84" name="Google Shape;84;p13"/>
          <p:cNvSpPr txBox="1"/>
          <p:nvPr/>
        </p:nvSpPr>
        <p:spPr>
          <a:xfrm>
            <a:off x="122313" y="866125"/>
            <a:ext cx="2000400" cy="719700"/>
          </a:xfrm>
          <a:prstGeom prst="rect">
            <a:avLst/>
          </a:prstGeom>
          <a:noFill/>
          <a:ln>
            <a:noFill/>
          </a:ln>
        </p:spPr>
        <p:txBody>
          <a:bodyPr anchorCtr="0" anchor="t" bIns="8725" lIns="17450" spcFirstLastPara="1" rIns="17450" wrap="square" tIns="8725">
            <a:noAutofit/>
          </a:bodyPr>
          <a:lstStyle/>
          <a:p>
            <a:pPr indent="0" lvl="0" marL="0" marR="0" rtl="0" algn="l">
              <a:spcBef>
                <a:spcPts val="0"/>
              </a:spcBef>
              <a:spcAft>
                <a:spcPts val="0"/>
              </a:spcAft>
              <a:buNone/>
            </a:pPr>
            <a:r>
              <a:rPr lang="en" sz="700">
                <a:latin typeface="Montserrat Light"/>
                <a:ea typeface="Montserrat Light"/>
                <a:cs typeface="Montserrat Light"/>
                <a:sym typeface="Montserrat Light"/>
              </a:rPr>
              <a:t>We look to describe trends relating to </a:t>
            </a:r>
            <a:r>
              <a:rPr b="1" lang="en" sz="700">
                <a:latin typeface="Montserrat"/>
                <a:ea typeface="Montserrat"/>
                <a:cs typeface="Montserrat"/>
                <a:sym typeface="Montserrat"/>
              </a:rPr>
              <a:t>how granular surfaces respond to a flexible intruder</a:t>
            </a:r>
            <a:r>
              <a:rPr lang="en" sz="700">
                <a:latin typeface="Montserrat Light"/>
                <a:ea typeface="Montserrat Light"/>
                <a:cs typeface="Montserrat Light"/>
                <a:sym typeface="Montserrat Light"/>
              </a:rPr>
              <a:t> in extraterrestrial levels of gravity. This can aid in the design of</a:t>
            </a:r>
            <a:r>
              <a:rPr b="1" lang="en" sz="700">
                <a:latin typeface="Montserrat"/>
                <a:ea typeface="Montserrat"/>
                <a:cs typeface="Montserrat"/>
                <a:sym typeface="Montserrat"/>
              </a:rPr>
              <a:t> probes and anchors to be used on asteroids</a:t>
            </a:r>
            <a:r>
              <a:rPr lang="en" sz="700">
                <a:latin typeface="Montserrat Light"/>
                <a:ea typeface="Montserrat Light"/>
                <a:cs typeface="Montserrat Light"/>
                <a:sym typeface="Montserrat Light"/>
              </a:rPr>
              <a:t>, as well as other </a:t>
            </a:r>
            <a:r>
              <a:rPr lang="en" sz="700">
                <a:latin typeface="Montserrat Light"/>
                <a:ea typeface="Montserrat Light"/>
                <a:cs typeface="Montserrat Light"/>
                <a:sym typeface="Montserrat Light"/>
              </a:rPr>
              <a:t>planetary</a:t>
            </a:r>
            <a:r>
              <a:rPr lang="en" sz="700">
                <a:latin typeface="Montserrat Light"/>
                <a:ea typeface="Montserrat Light"/>
                <a:cs typeface="Montserrat Light"/>
                <a:sym typeface="Montserrat Light"/>
              </a:rPr>
              <a:t> b</a:t>
            </a:r>
            <a:r>
              <a:rPr lang="en" sz="700">
                <a:latin typeface="Montserrat Light"/>
                <a:ea typeface="Montserrat Light"/>
                <a:cs typeface="Montserrat Light"/>
                <a:sym typeface="Montserrat Light"/>
              </a:rPr>
              <a:t>odies.</a:t>
            </a:r>
            <a:endParaRPr sz="300">
              <a:latin typeface="Montserrat"/>
              <a:ea typeface="Montserrat"/>
              <a:cs typeface="Montserrat"/>
              <a:sym typeface="Montserrat"/>
            </a:endParaRPr>
          </a:p>
        </p:txBody>
      </p:sp>
      <p:sp>
        <p:nvSpPr>
          <p:cNvPr id="85" name="Google Shape;85;p13"/>
          <p:cNvSpPr txBox="1"/>
          <p:nvPr/>
        </p:nvSpPr>
        <p:spPr>
          <a:xfrm>
            <a:off x="46425" y="41800"/>
            <a:ext cx="5702400" cy="229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lt1"/>
              </a:buClr>
              <a:buSzPts val="1600"/>
              <a:buFont typeface="Montserrat"/>
              <a:buNone/>
            </a:pPr>
            <a:r>
              <a:rPr b="1" lang="en">
                <a:solidFill>
                  <a:schemeClr val="lt1"/>
                </a:solidFill>
                <a:latin typeface="Montserrat"/>
                <a:ea typeface="Montserrat"/>
                <a:cs typeface="Montserrat"/>
                <a:sym typeface="Montserrat"/>
              </a:rPr>
              <a:t>Probing </a:t>
            </a:r>
            <a:r>
              <a:rPr b="1" lang="en">
                <a:solidFill>
                  <a:schemeClr val="lt1"/>
                </a:solidFill>
                <a:latin typeface="Montserrat"/>
                <a:ea typeface="Montserrat"/>
                <a:cs typeface="Montserrat"/>
                <a:sym typeface="Montserrat"/>
              </a:rPr>
              <a:t>Granular</a:t>
            </a:r>
            <a:r>
              <a:rPr b="1" lang="en">
                <a:solidFill>
                  <a:schemeClr val="lt1"/>
                </a:solidFill>
                <a:latin typeface="Montserrat"/>
                <a:ea typeface="Montserrat"/>
                <a:cs typeface="Montserrat"/>
                <a:sym typeface="Montserrat"/>
              </a:rPr>
              <a:t> Materials in Extraterrestrial Gravity</a:t>
            </a:r>
            <a:endParaRPr sz="100">
              <a:latin typeface="Montserrat"/>
              <a:ea typeface="Montserrat"/>
              <a:cs typeface="Montserrat"/>
              <a:sym typeface="Montserrat"/>
            </a:endParaRPr>
          </a:p>
        </p:txBody>
      </p:sp>
      <p:sp>
        <p:nvSpPr>
          <p:cNvPr id="86" name="Google Shape;86;p13"/>
          <p:cNvSpPr txBox="1"/>
          <p:nvPr/>
        </p:nvSpPr>
        <p:spPr>
          <a:xfrm>
            <a:off x="94275" y="311175"/>
            <a:ext cx="2383500" cy="194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lt1"/>
              </a:buClr>
              <a:buSzPts val="1100"/>
              <a:buFont typeface="Arial"/>
              <a:buNone/>
            </a:pPr>
            <a:r>
              <a:rPr lang="en" sz="1000">
                <a:solidFill>
                  <a:schemeClr val="lt1"/>
                </a:solidFill>
                <a:latin typeface="Montserrat"/>
                <a:ea typeface="Montserrat"/>
                <a:cs typeface="Montserrat"/>
                <a:sym typeface="Montserrat"/>
              </a:rPr>
              <a:t>Jack Featherstone, Karen Daniels </a:t>
            </a:r>
            <a:endParaRPr sz="200">
              <a:latin typeface="Montserrat"/>
              <a:ea typeface="Montserrat"/>
              <a:cs typeface="Montserrat"/>
              <a:sym typeface="Montserrat"/>
            </a:endParaRPr>
          </a:p>
        </p:txBody>
      </p:sp>
      <p:pic>
        <p:nvPicPr>
          <p:cNvPr id="87" name="Google Shape;87;p13"/>
          <p:cNvPicPr preferRelativeResize="0"/>
          <p:nvPr/>
        </p:nvPicPr>
        <p:blipFill>
          <a:blip r:embed="rId3">
            <a:alphaModFix/>
          </a:blip>
          <a:stretch>
            <a:fillRect/>
          </a:stretch>
        </p:blipFill>
        <p:spPr>
          <a:xfrm>
            <a:off x="8285945" y="0"/>
            <a:ext cx="501280" cy="418550"/>
          </a:xfrm>
          <a:prstGeom prst="rect">
            <a:avLst/>
          </a:prstGeom>
          <a:noFill/>
          <a:ln>
            <a:noFill/>
          </a:ln>
        </p:spPr>
      </p:pic>
      <p:pic>
        <p:nvPicPr>
          <p:cNvPr id="88" name="Google Shape;88;p13"/>
          <p:cNvPicPr preferRelativeResize="0"/>
          <p:nvPr/>
        </p:nvPicPr>
        <p:blipFill>
          <a:blip r:embed="rId4">
            <a:alphaModFix/>
          </a:blip>
          <a:stretch>
            <a:fillRect/>
          </a:stretch>
        </p:blipFill>
        <p:spPr>
          <a:xfrm>
            <a:off x="6795325" y="1"/>
            <a:ext cx="1490624" cy="234639"/>
          </a:xfrm>
          <a:prstGeom prst="rect">
            <a:avLst/>
          </a:prstGeom>
          <a:noFill/>
          <a:ln>
            <a:noFill/>
          </a:ln>
        </p:spPr>
      </p:pic>
      <p:pic>
        <p:nvPicPr>
          <p:cNvPr id="89" name="Google Shape;89;p13"/>
          <p:cNvPicPr preferRelativeResize="0"/>
          <p:nvPr/>
        </p:nvPicPr>
        <p:blipFill rotWithShape="1">
          <a:blip r:embed="rId5">
            <a:alphaModFix/>
          </a:blip>
          <a:srcRect b="0" l="1095" r="1105" t="0"/>
          <a:stretch/>
        </p:blipFill>
        <p:spPr>
          <a:xfrm>
            <a:off x="7289087" y="859550"/>
            <a:ext cx="1669474" cy="957800"/>
          </a:xfrm>
          <a:prstGeom prst="rect">
            <a:avLst/>
          </a:prstGeom>
          <a:noFill/>
          <a:ln>
            <a:noFill/>
          </a:ln>
        </p:spPr>
      </p:pic>
      <p:pic>
        <p:nvPicPr>
          <p:cNvPr id="90" name="Google Shape;90;p13"/>
          <p:cNvPicPr preferRelativeResize="0"/>
          <p:nvPr/>
        </p:nvPicPr>
        <p:blipFill rotWithShape="1">
          <a:blip r:embed="rId6">
            <a:alphaModFix/>
          </a:blip>
          <a:srcRect b="0" l="826" r="826" t="0"/>
          <a:stretch/>
        </p:blipFill>
        <p:spPr>
          <a:xfrm>
            <a:off x="7267563" y="1874475"/>
            <a:ext cx="1712491" cy="1296250"/>
          </a:xfrm>
          <a:prstGeom prst="rect">
            <a:avLst/>
          </a:prstGeom>
          <a:noFill/>
          <a:ln>
            <a:noFill/>
          </a:ln>
        </p:spPr>
      </p:pic>
      <p:pic>
        <p:nvPicPr>
          <p:cNvPr id="91" name="Google Shape;91;p13"/>
          <p:cNvPicPr preferRelativeResize="0"/>
          <p:nvPr/>
        </p:nvPicPr>
        <p:blipFill>
          <a:blip r:embed="rId7">
            <a:alphaModFix/>
          </a:blip>
          <a:stretch>
            <a:fillRect/>
          </a:stretch>
        </p:blipFill>
        <p:spPr>
          <a:xfrm>
            <a:off x="446925" y="1570654"/>
            <a:ext cx="1243575" cy="1233900"/>
          </a:xfrm>
          <a:prstGeom prst="rect">
            <a:avLst/>
          </a:prstGeom>
          <a:noFill/>
          <a:ln>
            <a:noFill/>
          </a:ln>
        </p:spPr>
      </p:pic>
      <p:sp>
        <p:nvSpPr>
          <p:cNvPr id="92" name="Google Shape;92;p13"/>
          <p:cNvSpPr txBox="1"/>
          <p:nvPr/>
        </p:nvSpPr>
        <p:spPr>
          <a:xfrm>
            <a:off x="5174775" y="888074"/>
            <a:ext cx="2067600" cy="1683600"/>
          </a:xfrm>
          <a:prstGeom prst="rect">
            <a:avLst/>
          </a:prstGeom>
          <a:noFill/>
          <a:ln>
            <a:noFill/>
          </a:ln>
        </p:spPr>
        <p:txBody>
          <a:bodyPr anchorCtr="0" anchor="t" bIns="8725" lIns="17450" spcFirstLastPara="1" rIns="17450" wrap="square" tIns="8725">
            <a:noAutofit/>
          </a:bodyPr>
          <a:lstStyle/>
          <a:p>
            <a:pPr indent="0" lvl="0" marL="0" marR="0" rtl="0" algn="l">
              <a:spcBef>
                <a:spcPts val="0"/>
              </a:spcBef>
              <a:spcAft>
                <a:spcPts val="0"/>
              </a:spcAft>
              <a:buNone/>
            </a:pPr>
            <a:r>
              <a:rPr b="1" lang="en" sz="700">
                <a:latin typeface="Montserrat"/>
                <a:ea typeface="Montserrat"/>
                <a:cs typeface="Montserrat"/>
                <a:sym typeface="Montserrat"/>
              </a:rPr>
              <a:t>Photoelastic materials</a:t>
            </a:r>
            <a:r>
              <a:rPr lang="en" sz="700">
                <a:latin typeface="Montserrat Light"/>
                <a:ea typeface="Montserrat Light"/>
                <a:cs typeface="Montserrat Light"/>
                <a:sym typeface="Montserrat Light"/>
              </a:rPr>
              <a:t> rotate the polarization of light depending on the local stress, which distinguishes high-stress regions from low-stress ones. The </a:t>
            </a:r>
            <a:r>
              <a:rPr b="1" lang="en" sz="700">
                <a:latin typeface="Montserrat"/>
                <a:ea typeface="Montserrat"/>
                <a:cs typeface="Montserrat"/>
                <a:sym typeface="Montserrat"/>
              </a:rPr>
              <a:t>average brightness</a:t>
            </a:r>
            <a:r>
              <a:rPr lang="en" sz="700">
                <a:latin typeface="Montserrat Light"/>
                <a:ea typeface="Montserrat Light"/>
                <a:cs typeface="Montserrat Light"/>
                <a:sym typeface="Montserrat Light"/>
              </a:rPr>
              <a:t> of the video frames indicates the magnitude of the instantaneous forces. </a:t>
            </a:r>
            <a:endParaRPr sz="700">
              <a:latin typeface="Montserrat Light"/>
              <a:ea typeface="Montserrat Light"/>
              <a:cs typeface="Montserrat Light"/>
              <a:sym typeface="Montserrat Light"/>
            </a:endParaRPr>
          </a:p>
          <a:p>
            <a:pPr indent="0" lvl="0" marL="0" marR="0" rtl="0" algn="l">
              <a:spcBef>
                <a:spcPts val="0"/>
              </a:spcBef>
              <a:spcAft>
                <a:spcPts val="0"/>
              </a:spcAft>
              <a:buNone/>
            </a:pPr>
            <a:r>
              <a:t/>
            </a:r>
            <a:endParaRPr sz="700">
              <a:latin typeface="Montserrat Light"/>
              <a:ea typeface="Montserrat Light"/>
              <a:cs typeface="Montserrat Light"/>
              <a:sym typeface="Montserrat Light"/>
            </a:endParaRPr>
          </a:p>
          <a:p>
            <a:pPr indent="0" lvl="0" marL="0" marR="0" rtl="0" algn="l">
              <a:spcBef>
                <a:spcPts val="0"/>
              </a:spcBef>
              <a:spcAft>
                <a:spcPts val="0"/>
              </a:spcAft>
              <a:buNone/>
            </a:pPr>
            <a:r>
              <a:t/>
            </a:r>
            <a:endParaRPr sz="700">
              <a:latin typeface="Montserrat Light"/>
              <a:ea typeface="Montserrat Light"/>
              <a:cs typeface="Montserrat Light"/>
              <a:sym typeface="Montserrat Light"/>
            </a:endParaRPr>
          </a:p>
          <a:p>
            <a:pPr indent="0" lvl="0" marL="0" marR="0" rtl="0" algn="l">
              <a:spcBef>
                <a:spcPts val="0"/>
              </a:spcBef>
              <a:spcAft>
                <a:spcPts val="0"/>
              </a:spcAft>
              <a:buNone/>
            </a:pPr>
            <a:r>
              <a:t/>
            </a:r>
            <a:endParaRPr sz="700">
              <a:latin typeface="Montserrat Light"/>
              <a:ea typeface="Montserrat Light"/>
              <a:cs typeface="Montserrat Light"/>
              <a:sym typeface="Montserrat Light"/>
            </a:endParaRPr>
          </a:p>
          <a:p>
            <a:pPr indent="0" lvl="0" marL="0" marR="0" rtl="0" algn="l">
              <a:spcBef>
                <a:spcPts val="0"/>
              </a:spcBef>
              <a:spcAft>
                <a:spcPts val="0"/>
              </a:spcAft>
              <a:buNone/>
            </a:pPr>
            <a:r>
              <a:t/>
            </a:r>
            <a:endParaRPr sz="700">
              <a:latin typeface="Montserrat Light"/>
              <a:ea typeface="Montserrat Light"/>
              <a:cs typeface="Montserrat Light"/>
              <a:sym typeface="Montserrat Light"/>
            </a:endParaRPr>
          </a:p>
          <a:p>
            <a:pPr indent="0" lvl="0" marL="0" marR="0" rtl="0" algn="l">
              <a:spcBef>
                <a:spcPts val="0"/>
              </a:spcBef>
              <a:spcAft>
                <a:spcPts val="0"/>
              </a:spcAft>
              <a:buNone/>
            </a:pPr>
            <a:r>
              <a:t/>
            </a:r>
            <a:endParaRPr sz="700">
              <a:latin typeface="Montserrat Light"/>
              <a:ea typeface="Montserrat Light"/>
              <a:cs typeface="Montserrat Light"/>
              <a:sym typeface="Montserrat Light"/>
            </a:endParaRPr>
          </a:p>
          <a:p>
            <a:pPr indent="0" lvl="0" marL="0" marR="0" rtl="0" algn="l">
              <a:spcBef>
                <a:spcPts val="0"/>
              </a:spcBef>
              <a:spcAft>
                <a:spcPts val="0"/>
              </a:spcAft>
              <a:buNone/>
            </a:pPr>
            <a:r>
              <a:rPr lang="en" sz="700">
                <a:latin typeface="Montserrat Light"/>
                <a:ea typeface="Montserrat Light"/>
                <a:cs typeface="Montserrat Light"/>
                <a:sym typeface="Montserrat Light"/>
              </a:rPr>
              <a:t>The plot to the right communicates the </a:t>
            </a:r>
            <a:r>
              <a:rPr b="1" lang="en" sz="700">
                <a:latin typeface="Montserrat"/>
                <a:ea typeface="Montserrat"/>
                <a:cs typeface="Montserrat"/>
                <a:sym typeface="Montserrat"/>
              </a:rPr>
              <a:t>impending failure</a:t>
            </a:r>
            <a:r>
              <a:rPr lang="en" sz="700">
                <a:latin typeface="Montserrat Light"/>
                <a:ea typeface="Montserrat Light"/>
                <a:cs typeface="Montserrat Light"/>
                <a:sym typeface="Montserrat Light"/>
              </a:rPr>
              <a:t> in the above image as a sharp </a:t>
            </a:r>
            <a:r>
              <a:rPr b="1" lang="en" sz="700">
                <a:latin typeface="Montserrat"/>
                <a:ea typeface="Montserrat"/>
                <a:cs typeface="Montserrat"/>
                <a:sym typeface="Montserrat"/>
              </a:rPr>
              <a:t>drop in brightness</a:t>
            </a:r>
            <a:r>
              <a:rPr lang="en" sz="700">
                <a:latin typeface="Montserrat Light"/>
                <a:ea typeface="Montserrat Light"/>
                <a:cs typeface="Montserrat Light"/>
                <a:sym typeface="Montserrat Light"/>
              </a:rPr>
              <a:t> (current time marked in blue).</a:t>
            </a:r>
            <a:endParaRPr sz="700">
              <a:latin typeface="Montserrat Light"/>
              <a:ea typeface="Montserrat Light"/>
              <a:cs typeface="Montserrat Light"/>
              <a:sym typeface="Montserrat Light"/>
            </a:endParaRPr>
          </a:p>
        </p:txBody>
      </p:sp>
      <p:sp>
        <p:nvSpPr>
          <p:cNvPr id="93" name="Google Shape;93;p13"/>
          <p:cNvSpPr txBox="1"/>
          <p:nvPr/>
        </p:nvSpPr>
        <p:spPr>
          <a:xfrm>
            <a:off x="2376150" y="888075"/>
            <a:ext cx="2545200" cy="471600"/>
          </a:xfrm>
          <a:prstGeom prst="rect">
            <a:avLst/>
          </a:prstGeom>
          <a:noFill/>
          <a:ln>
            <a:noFill/>
          </a:ln>
        </p:spPr>
        <p:txBody>
          <a:bodyPr anchorCtr="0" anchor="t" bIns="8725" lIns="17450" spcFirstLastPara="1" rIns="17450" wrap="square" tIns="8725">
            <a:noAutofit/>
          </a:bodyPr>
          <a:lstStyle/>
          <a:p>
            <a:pPr indent="0" lvl="0" marL="0" rtl="0" algn="l">
              <a:spcBef>
                <a:spcPts val="0"/>
              </a:spcBef>
              <a:spcAft>
                <a:spcPts val="0"/>
              </a:spcAft>
              <a:buNone/>
            </a:pPr>
            <a:r>
              <a:rPr lang="en" sz="700">
                <a:solidFill>
                  <a:schemeClr val="dk1"/>
                </a:solidFill>
                <a:latin typeface="Montserrat"/>
                <a:ea typeface="Montserrat"/>
                <a:cs typeface="Montserrat"/>
                <a:sym typeface="Montserrat"/>
              </a:rPr>
              <a:t>To simulate the surface of a planetary body, </a:t>
            </a:r>
            <a:r>
              <a:rPr lang="en" sz="700">
                <a:latin typeface="Montserrat"/>
                <a:ea typeface="Montserrat"/>
                <a:cs typeface="Montserrat"/>
                <a:sym typeface="Montserrat"/>
              </a:rPr>
              <a:t>we drive a </a:t>
            </a:r>
            <a:r>
              <a:rPr b="1" lang="en" sz="700">
                <a:latin typeface="Montserrat"/>
                <a:ea typeface="Montserrat"/>
                <a:cs typeface="Montserrat"/>
                <a:sym typeface="Montserrat"/>
              </a:rPr>
              <a:t>flexible probe</a:t>
            </a:r>
            <a:r>
              <a:rPr lang="en" sz="700">
                <a:latin typeface="Montserrat"/>
                <a:ea typeface="Montserrat"/>
                <a:cs typeface="Montserrat"/>
                <a:sym typeface="Montserrat"/>
              </a:rPr>
              <a:t> into a vertical layer of round, photoelastic particles at </a:t>
            </a:r>
            <a:r>
              <a:rPr b="1" lang="en" sz="700">
                <a:latin typeface="Montserrat"/>
                <a:ea typeface="Montserrat"/>
                <a:cs typeface="Montserrat"/>
                <a:sym typeface="Montserrat"/>
              </a:rPr>
              <a:t>different insertion speeds</a:t>
            </a:r>
            <a:r>
              <a:rPr lang="en" sz="700">
                <a:latin typeface="Montserrat"/>
                <a:ea typeface="Montserrat"/>
                <a:cs typeface="Montserrat"/>
                <a:sym typeface="Montserrat"/>
              </a:rPr>
              <a:t> and</a:t>
            </a:r>
            <a:r>
              <a:rPr lang="en" sz="700">
                <a:latin typeface="Montserrat"/>
                <a:ea typeface="Montserrat"/>
                <a:cs typeface="Montserrat"/>
                <a:sym typeface="Montserrat"/>
              </a:rPr>
              <a:t> </a:t>
            </a:r>
            <a:r>
              <a:rPr b="1" lang="en" sz="700">
                <a:latin typeface="Montserrat"/>
                <a:ea typeface="Montserrat"/>
                <a:cs typeface="Montserrat"/>
                <a:sym typeface="Montserrat"/>
              </a:rPr>
              <a:t>levels of gravity </a:t>
            </a:r>
            <a:r>
              <a:rPr lang="en" sz="700">
                <a:latin typeface="Montserrat"/>
                <a:ea typeface="Montserrat"/>
                <a:cs typeface="Montserrat"/>
                <a:sym typeface="Montserrat"/>
              </a:rPr>
              <a:t>(Earth,</a:t>
            </a:r>
            <a:r>
              <a:rPr lang="en" sz="700">
                <a:latin typeface="Montserrat"/>
                <a:ea typeface="Montserrat"/>
                <a:cs typeface="Montserrat"/>
                <a:sym typeface="Montserrat"/>
              </a:rPr>
              <a:t> Martian, Lunar, and micr</a:t>
            </a:r>
            <a:r>
              <a:rPr lang="en" sz="700">
                <a:latin typeface="Montserrat"/>
                <a:ea typeface="Montserrat"/>
                <a:cs typeface="Montserrat"/>
                <a:sym typeface="Montserrat"/>
              </a:rPr>
              <a:t>o) using the apparatus shown below.</a:t>
            </a:r>
            <a:endParaRPr sz="300">
              <a:latin typeface="Montserrat"/>
              <a:ea typeface="Montserrat"/>
              <a:cs typeface="Montserrat"/>
              <a:sym typeface="Montserrat"/>
            </a:endParaRPr>
          </a:p>
        </p:txBody>
      </p:sp>
      <p:pic>
        <p:nvPicPr>
          <p:cNvPr id="94" name="Google Shape;94;p13"/>
          <p:cNvPicPr preferRelativeResize="0"/>
          <p:nvPr/>
        </p:nvPicPr>
        <p:blipFill rotWithShape="1">
          <a:blip r:embed="rId8">
            <a:alphaModFix/>
          </a:blip>
          <a:srcRect b="0" l="0" r="0" t="0"/>
          <a:stretch/>
        </p:blipFill>
        <p:spPr>
          <a:xfrm>
            <a:off x="2905875" y="1494775"/>
            <a:ext cx="1279427" cy="1217825"/>
          </a:xfrm>
          <a:prstGeom prst="rect">
            <a:avLst/>
          </a:prstGeom>
          <a:noFill/>
          <a:ln>
            <a:noFill/>
          </a:ln>
        </p:spPr>
      </p:pic>
      <p:sp>
        <p:nvSpPr>
          <p:cNvPr id="95" name="Google Shape;95;p13"/>
          <p:cNvSpPr/>
          <p:nvPr/>
        </p:nvSpPr>
        <p:spPr>
          <a:xfrm>
            <a:off x="275750" y="3572775"/>
            <a:ext cx="1902900" cy="1517700"/>
          </a:xfrm>
          <a:prstGeom prst="snip2DiagRect">
            <a:avLst>
              <a:gd fmla="val 0" name="adj1"/>
              <a:gd fmla="val 16667" name="adj2"/>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2138150" y="4077625"/>
            <a:ext cx="1569300" cy="4716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7" name="Google Shape;97;p13"/>
          <p:cNvPicPr preferRelativeResize="0"/>
          <p:nvPr/>
        </p:nvPicPr>
        <p:blipFill rotWithShape="1">
          <a:blip r:embed="rId9">
            <a:alphaModFix/>
          </a:blip>
          <a:srcRect b="0" l="0" r="0" t="0"/>
          <a:stretch/>
        </p:blipFill>
        <p:spPr>
          <a:xfrm>
            <a:off x="285826" y="3607338"/>
            <a:ext cx="2000400" cy="1481322"/>
          </a:xfrm>
          <a:prstGeom prst="rect">
            <a:avLst/>
          </a:prstGeom>
          <a:noFill/>
          <a:ln>
            <a:noFill/>
          </a:ln>
        </p:spPr>
      </p:pic>
      <p:grpSp>
        <p:nvGrpSpPr>
          <p:cNvPr id="98" name="Google Shape;98;p13"/>
          <p:cNvGrpSpPr/>
          <p:nvPr/>
        </p:nvGrpSpPr>
        <p:grpSpPr>
          <a:xfrm>
            <a:off x="2288450" y="3589138"/>
            <a:ext cx="3557163" cy="1517700"/>
            <a:chOff x="2288450" y="3589138"/>
            <a:chExt cx="3557163" cy="1517700"/>
          </a:xfrm>
        </p:grpSpPr>
        <p:sp>
          <p:nvSpPr>
            <p:cNvPr id="99" name="Google Shape;99;p13"/>
            <p:cNvSpPr/>
            <p:nvPr/>
          </p:nvSpPr>
          <p:spPr>
            <a:xfrm flipH="1" rot="10800000">
              <a:off x="3805913" y="3589138"/>
              <a:ext cx="2039700" cy="1517700"/>
            </a:xfrm>
            <a:prstGeom prst="snip2DiagRect">
              <a:avLst>
                <a:gd fmla="val 0" name="adj1"/>
                <a:gd fmla="val 16667" name="adj2"/>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2288450" y="4633400"/>
              <a:ext cx="2039700" cy="4716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1" name="Google Shape;101;p13"/>
          <p:cNvPicPr preferRelativeResize="0"/>
          <p:nvPr/>
        </p:nvPicPr>
        <p:blipFill rotWithShape="1">
          <a:blip r:embed="rId10">
            <a:alphaModFix/>
          </a:blip>
          <a:srcRect b="0" l="0" r="0" t="0"/>
          <a:stretch/>
        </p:blipFill>
        <p:spPr>
          <a:xfrm>
            <a:off x="3850452" y="3653200"/>
            <a:ext cx="1920684" cy="1422300"/>
          </a:xfrm>
          <a:prstGeom prst="rect">
            <a:avLst/>
          </a:prstGeom>
          <a:noFill/>
          <a:ln>
            <a:noFill/>
          </a:ln>
        </p:spPr>
      </p:pic>
      <p:sp>
        <p:nvSpPr>
          <p:cNvPr id="102" name="Google Shape;102;p13"/>
          <p:cNvSpPr txBox="1"/>
          <p:nvPr/>
        </p:nvSpPr>
        <p:spPr>
          <a:xfrm>
            <a:off x="2307850" y="3683000"/>
            <a:ext cx="1362900" cy="1422300"/>
          </a:xfrm>
          <a:prstGeom prst="rect">
            <a:avLst/>
          </a:prstGeom>
          <a:noFill/>
          <a:ln>
            <a:noFill/>
          </a:ln>
        </p:spPr>
        <p:txBody>
          <a:bodyPr anchorCtr="0" anchor="t" bIns="8725" lIns="17450" spcFirstLastPara="1" rIns="17450" wrap="square" tIns="8725">
            <a:noAutofit/>
          </a:bodyPr>
          <a:lstStyle/>
          <a:p>
            <a:pPr indent="0" lvl="0" marL="0" marR="0" rtl="0" algn="l">
              <a:spcBef>
                <a:spcPts val="0"/>
              </a:spcBef>
              <a:spcAft>
                <a:spcPts val="0"/>
              </a:spcAft>
              <a:buNone/>
            </a:pPr>
            <a:r>
              <a:rPr lang="en" sz="700">
                <a:latin typeface="Montserrat"/>
                <a:ea typeface="Montserrat"/>
                <a:cs typeface="Montserrat"/>
                <a:sym typeface="Montserrat"/>
              </a:rPr>
              <a:t>We use two metrics to evaluate the activity of the granular bed:</a:t>
            </a:r>
            <a:endParaRPr sz="700">
              <a:latin typeface="Montserrat"/>
              <a:ea typeface="Montserrat"/>
              <a:cs typeface="Montserrat"/>
              <a:sym typeface="Montserrat"/>
            </a:endParaRPr>
          </a:p>
          <a:p>
            <a:pPr indent="0" lvl="0" marL="0" marR="0" rtl="0" algn="l">
              <a:spcBef>
                <a:spcPts val="0"/>
              </a:spcBef>
              <a:spcAft>
                <a:spcPts val="0"/>
              </a:spcAft>
              <a:buNone/>
            </a:pPr>
            <a:r>
              <a:t/>
            </a:r>
            <a:endParaRPr sz="700">
              <a:latin typeface="Montserrat"/>
              <a:ea typeface="Montserrat"/>
              <a:cs typeface="Montserrat"/>
              <a:sym typeface="Montserrat"/>
            </a:endParaRPr>
          </a:p>
          <a:p>
            <a:pPr indent="0" lvl="0" marL="0" marR="0" rtl="0" algn="l">
              <a:spcBef>
                <a:spcPts val="0"/>
              </a:spcBef>
              <a:spcAft>
                <a:spcPts val="0"/>
              </a:spcAft>
              <a:buNone/>
            </a:pPr>
            <a:r>
              <a:rPr b="1" lang="en" sz="700">
                <a:latin typeface="Montserrat"/>
                <a:ea typeface="Montserrat"/>
                <a:cs typeface="Montserrat"/>
                <a:sym typeface="Montserrat"/>
              </a:rPr>
              <a:t>Slipping Events: </a:t>
            </a:r>
            <a:r>
              <a:rPr lang="en" sz="700">
                <a:latin typeface="Montserrat"/>
                <a:ea typeface="Montserrat"/>
                <a:cs typeface="Montserrat"/>
                <a:sym typeface="Montserrat"/>
              </a:rPr>
              <a:t>Counts the number of </a:t>
            </a:r>
            <a:r>
              <a:rPr lang="en" sz="700">
                <a:latin typeface="Montserrat"/>
                <a:ea typeface="Montserrat"/>
                <a:cs typeface="Montserrat"/>
                <a:sym typeface="Montserrat"/>
              </a:rPr>
              <a:t>maxima in the time derivative of the average brightness.</a:t>
            </a:r>
            <a:endParaRPr sz="700">
              <a:latin typeface="Montserrat"/>
              <a:ea typeface="Montserrat"/>
              <a:cs typeface="Montserrat"/>
              <a:sym typeface="Montserrat"/>
            </a:endParaRPr>
          </a:p>
          <a:p>
            <a:pPr indent="0" lvl="0" marL="0" marR="0" rtl="0" algn="l">
              <a:spcBef>
                <a:spcPts val="0"/>
              </a:spcBef>
              <a:spcAft>
                <a:spcPts val="0"/>
              </a:spcAft>
              <a:buNone/>
            </a:pPr>
            <a:r>
              <a:t/>
            </a:r>
            <a:endParaRPr sz="700">
              <a:latin typeface="Montserrat"/>
              <a:ea typeface="Montserrat"/>
              <a:cs typeface="Montserrat"/>
              <a:sym typeface="Montserrat"/>
            </a:endParaRPr>
          </a:p>
          <a:p>
            <a:pPr indent="0" lvl="0" marL="0" marR="0" rtl="0" algn="l">
              <a:spcBef>
                <a:spcPts val="0"/>
              </a:spcBef>
              <a:spcAft>
                <a:spcPts val="0"/>
              </a:spcAft>
              <a:buNone/>
            </a:pPr>
            <a:r>
              <a:rPr b="1" lang="en" sz="700">
                <a:latin typeface="Montserrat"/>
                <a:ea typeface="Montserrat"/>
                <a:cs typeface="Montserrat"/>
                <a:sym typeface="Montserrat"/>
              </a:rPr>
              <a:t>Maximum Load:</a:t>
            </a:r>
            <a:r>
              <a:rPr lang="en" sz="700">
                <a:latin typeface="Montserrat"/>
                <a:ea typeface="Montserrat"/>
                <a:cs typeface="Montserrat"/>
                <a:sym typeface="Montserrat"/>
              </a:rPr>
              <a:t> The maximum value of the average brightness throughout the video.</a:t>
            </a:r>
            <a:endParaRPr sz="700">
              <a:latin typeface="Montserrat"/>
              <a:ea typeface="Montserrat"/>
              <a:cs typeface="Montserrat"/>
              <a:sym typeface="Montserrat"/>
            </a:endParaRPr>
          </a:p>
        </p:txBody>
      </p:sp>
      <p:sp>
        <p:nvSpPr>
          <p:cNvPr id="103" name="Google Shape;103;p13"/>
          <p:cNvSpPr txBox="1"/>
          <p:nvPr/>
        </p:nvSpPr>
        <p:spPr>
          <a:xfrm>
            <a:off x="161438" y="2880725"/>
            <a:ext cx="1961400" cy="512400"/>
          </a:xfrm>
          <a:prstGeom prst="rect">
            <a:avLst/>
          </a:prstGeom>
          <a:noFill/>
          <a:ln>
            <a:noFill/>
          </a:ln>
        </p:spPr>
        <p:txBody>
          <a:bodyPr anchorCtr="0" anchor="t" bIns="8725" lIns="17450" spcFirstLastPara="1" rIns="17450" wrap="square" tIns="8725">
            <a:noAutofit/>
          </a:bodyPr>
          <a:lstStyle/>
          <a:p>
            <a:pPr indent="0" lvl="0" marL="0" rtl="0" algn="l">
              <a:spcBef>
                <a:spcPts val="0"/>
              </a:spcBef>
              <a:spcAft>
                <a:spcPts val="0"/>
              </a:spcAft>
              <a:buClr>
                <a:schemeClr val="dk1"/>
              </a:buClr>
              <a:buSzPts val="1100"/>
              <a:buFont typeface="Arial"/>
              <a:buNone/>
            </a:pPr>
            <a:r>
              <a:rPr lang="en" sz="700">
                <a:solidFill>
                  <a:schemeClr val="dk1"/>
                </a:solidFill>
                <a:latin typeface="Montserrat Light"/>
                <a:ea typeface="Montserrat Light"/>
                <a:cs typeface="Montserrat Light"/>
                <a:sym typeface="Montserrat Light"/>
              </a:rPr>
              <a:t>NASA’s OSIRIS-REx mission to the </a:t>
            </a:r>
            <a:r>
              <a:rPr b="1" lang="en" sz="700">
                <a:solidFill>
                  <a:schemeClr val="dk1"/>
                </a:solidFill>
                <a:latin typeface="Montserrat"/>
                <a:ea typeface="Montserrat"/>
                <a:cs typeface="Montserrat"/>
                <a:sym typeface="Montserrat"/>
              </a:rPr>
              <a:t>asteroid Bennu</a:t>
            </a:r>
            <a:r>
              <a:rPr lang="en" sz="700">
                <a:solidFill>
                  <a:schemeClr val="dk1"/>
                </a:solidFill>
                <a:latin typeface="Montserrat Light"/>
                <a:ea typeface="Montserrat Light"/>
                <a:cs typeface="Montserrat Light"/>
                <a:sym typeface="Montserrat Light"/>
              </a:rPr>
              <a:t> will likely pave the way for similar expeditions in the future, escalating the importance of efficient probe design.</a:t>
            </a:r>
            <a:endParaRPr>
              <a:solidFill>
                <a:schemeClr val="dk1"/>
              </a:solidFill>
            </a:endParaRPr>
          </a:p>
          <a:p>
            <a:pPr indent="0" lvl="0" marL="0" marR="0" rtl="0" algn="l">
              <a:spcBef>
                <a:spcPts val="0"/>
              </a:spcBef>
              <a:spcAft>
                <a:spcPts val="0"/>
              </a:spcAft>
              <a:buNone/>
            </a:pPr>
            <a:r>
              <a:t/>
            </a:r>
            <a:endParaRPr sz="700">
              <a:latin typeface="Montserrat Light"/>
              <a:ea typeface="Montserrat Light"/>
              <a:cs typeface="Montserrat Light"/>
              <a:sym typeface="Montserrat Light"/>
            </a:endParaRPr>
          </a:p>
        </p:txBody>
      </p:sp>
      <p:sp>
        <p:nvSpPr>
          <p:cNvPr id="104" name="Google Shape;104;p13"/>
          <p:cNvSpPr txBox="1"/>
          <p:nvPr/>
        </p:nvSpPr>
        <p:spPr>
          <a:xfrm>
            <a:off x="5955425" y="3623650"/>
            <a:ext cx="3170400" cy="1481400"/>
          </a:xfrm>
          <a:prstGeom prst="rect">
            <a:avLst/>
          </a:prstGeom>
          <a:noFill/>
          <a:ln>
            <a:noFill/>
          </a:ln>
        </p:spPr>
        <p:txBody>
          <a:bodyPr anchorCtr="0" anchor="t" bIns="12225" lIns="24450" spcFirstLastPara="1" rIns="24450" wrap="square" tIns="12225">
            <a:noAutofit/>
          </a:bodyPr>
          <a:lstStyle/>
          <a:p>
            <a:pPr indent="0" lvl="0" marL="0" rtl="0" algn="l">
              <a:spcBef>
                <a:spcPts val="0"/>
              </a:spcBef>
              <a:spcAft>
                <a:spcPts val="0"/>
              </a:spcAft>
              <a:buClr>
                <a:srgbClr val="353941"/>
              </a:buClr>
              <a:buSzPts val="2100"/>
              <a:buFont typeface="Libre Baskerville"/>
              <a:buNone/>
            </a:pPr>
            <a:r>
              <a:rPr lang="en" sz="900">
                <a:solidFill>
                  <a:srgbClr val="353941"/>
                </a:solidFill>
                <a:latin typeface="Montserrat"/>
                <a:ea typeface="Montserrat"/>
                <a:cs typeface="Montserrat"/>
                <a:sym typeface="Montserrat"/>
              </a:rPr>
              <a:t>Under the influence of planetary gravity, increased probe insertion speed yields </a:t>
            </a:r>
            <a:r>
              <a:rPr b="1" lang="en" sz="900">
                <a:solidFill>
                  <a:srgbClr val="353941"/>
                </a:solidFill>
                <a:latin typeface="Montserrat"/>
                <a:ea typeface="Montserrat"/>
                <a:cs typeface="Montserrat"/>
                <a:sym typeface="Montserrat"/>
              </a:rPr>
              <a:t>fewer failure events</a:t>
            </a:r>
            <a:r>
              <a:rPr lang="en" sz="900">
                <a:solidFill>
                  <a:srgbClr val="353941"/>
                </a:solidFill>
                <a:latin typeface="Montserrat"/>
                <a:ea typeface="Montserrat"/>
                <a:cs typeface="Montserrat"/>
                <a:sym typeface="Montserrat"/>
              </a:rPr>
              <a:t> with </a:t>
            </a:r>
            <a:r>
              <a:rPr b="1" lang="en" sz="900">
                <a:solidFill>
                  <a:srgbClr val="353941"/>
                </a:solidFill>
                <a:latin typeface="Montserrat"/>
                <a:ea typeface="Montserrat"/>
                <a:cs typeface="Montserrat"/>
                <a:sym typeface="Montserrat"/>
              </a:rPr>
              <a:t>little increase in force magnitudes</a:t>
            </a:r>
            <a:r>
              <a:rPr lang="en" sz="900">
                <a:solidFill>
                  <a:srgbClr val="353941"/>
                </a:solidFill>
                <a:latin typeface="Montserrat"/>
                <a:ea typeface="Montserrat"/>
                <a:cs typeface="Montserrat"/>
                <a:sym typeface="Montserrat"/>
              </a:rPr>
              <a:t> during these events.</a:t>
            </a:r>
            <a:endParaRPr sz="900">
              <a:solidFill>
                <a:srgbClr val="353941"/>
              </a:solidFill>
              <a:latin typeface="Montserrat"/>
              <a:ea typeface="Montserrat"/>
              <a:cs typeface="Montserrat"/>
              <a:sym typeface="Montserrat"/>
            </a:endParaRPr>
          </a:p>
          <a:p>
            <a:pPr indent="0" lvl="0" marL="0" rtl="0" algn="l">
              <a:spcBef>
                <a:spcPts val="0"/>
              </a:spcBef>
              <a:spcAft>
                <a:spcPts val="0"/>
              </a:spcAft>
              <a:buClr>
                <a:srgbClr val="353941"/>
              </a:buClr>
              <a:buSzPts val="2100"/>
              <a:buFont typeface="Libre Baskerville"/>
              <a:buNone/>
            </a:pPr>
            <a:r>
              <a:t/>
            </a:r>
            <a:endParaRPr sz="900">
              <a:solidFill>
                <a:srgbClr val="35394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700">
                <a:solidFill>
                  <a:schemeClr val="dk1"/>
                </a:solidFill>
                <a:latin typeface="Montserrat Light"/>
                <a:ea typeface="Montserrat Light"/>
                <a:cs typeface="Montserrat Light"/>
                <a:sym typeface="Montserrat Light"/>
              </a:rPr>
              <a:t>More trials are needed to determine the specific dynamics in microgravity, but this regime</a:t>
            </a:r>
            <a:r>
              <a:rPr lang="en" sz="700">
                <a:solidFill>
                  <a:schemeClr val="dk1"/>
                </a:solidFill>
                <a:latin typeface="Montserrat Light"/>
                <a:ea typeface="Montserrat Light"/>
                <a:cs typeface="Montserrat Light"/>
                <a:sym typeface="Montserrat Light"/>
              </a:rPr>
              <a:t> appears to follow </a:t>
            </a:r>
            <a:r>
              <a:rPr b="1" lang="en" sz="700">
                <a:solidFill>
                  <a:schemeClr val="dk1"/>
                </a:solidFill>
                <a:latin typeface="Montserrat"/>
                <a:ea typeface="Montserrat"/>
                <a:cs typeface="Montserrat"/>
                <a:sym typeface="Montserrat"/>
              </a:rPr>
              <a:t>different principles than when </a:t>
            </a:r>
            <a:r>
              <a:rPr b="1" lang="en" sz="700">
                <a:solidFill>
                  <a:schemeClr val="dk1"/>
                </a:solidFill>
                <a:latin typeface="Montserrat"/>
                <a:ea typeface="Montserrat"/>
                <a:cs typeface="Montserrat"/>
                <a:sym typeface="Montserrat"/>
              </a:rPr>
              <a:t>planetary</a:t>
            </a:r>
            <a:r>
              <a:rPr b="1" lang="en" sz="700">
                <a:solidFill>
                  <a:schemeClr val="dk1"/>
                </a:solidFill>
                <a:latin typeface="Montserrat"/>
                <a:ea typeface="Montserrat"/>
                <a:cs typeface="Montserrat"/>
                <a:sym typeface="Montserrat"/>
              </a:rPr>
              <a:t> gravity</a:t>
            </a:r>
            <a:r>
              <a:rPr b="1" lang="en" sz="700">
                <a:solidFill>
                  <a:schemeClr val="dk1"/>
                </a:solidFill>
                <a:latin typeface="Montserrat"/>
                <a:ea typeface="Montserrat"/>
                <a:cs typeface="Montserrat"/>
                <a:sym typeface="Montserrat"/>
              </a:rPr>
              <a:t> is present</a:t>
            </a:r>
            <a:r>
              <a:rPr lang="en" sz="700">
                <a:solidFill>
                  <a:schemeClr val="dk1"/>
                </a:solidFill>
                <a:latin typeface="Montserrat Light"/>
                <a:ea typeface="Montserrat Light"/>
                <a:cs typeface="Montserrat Light"/>
                <a:sym typeface="Montserrat Light"/>
              </a:rPr>
              <a:t>.</a:t>
            </a:r>
            <a:endParaRPr sz="700">
              <a:solidFill>
                <a:schemeClr val="dk1"/>
              </a:solidFill>
              <a:latin typeface="Montserrat Light"/>
              <a:ea typeface="Montserrat Light"/>
              <a:cs typeface="Montserrat Light"/>
              <a:sym typeface="Montserrat Light"/>
            </a:endParaRPr>
          </a:p>
          <a:p>
            <a:pPr indent="0" lvl="0" marL="0" rtl="0" algn="l">
              <a:spcBef>
                <a:spcPts val="0"/>
              </a:spcBef>
              <a:spcAft>
                <a:spcPts val="0"/>
              </a:spcAft>
              <a:buClr>
                <a:schemeClr val="dk1"/>
              </a:buClr>
              <a:buFont typeface="Arial"/>
              <a:buNone/>
            </a:pPr>
            <a:r>
              <a:t/>
            </a:r>
            <a:endParaRPr sz="900">
              <a:solidFill>
                <a:schemeClr val="dk1"/>
              </a:solidFill>
              <a:latin typeface="Montserrat Light"/>
              <a:ea typeface="Montserrat Light"/>
              <a:cs typeface="Montserrat Light"/>
              <a:sym typeface="Montserrat Light"/>
            </a:endParaRPr>
          </a:p>
          <a:p>
            <a:pPr indent="0" lvl="0" marL="0" rtl="0" algn="l">
              <a:spcBef>
                <a:spcPts val="0"/>
              </a:spcBef>
              <a:spcAft>
                <a:spcPts val="0"/>
              </a:spcAft>
              <a:buClr>
                <a:schemeClr val="dk1"/>
              </a:buClr>
              <a:buFont typeface="Arial"/>
              <a:buNone/>
            </a:pPr>
            <a:r>
              <a:rPr lang="en" sz="700">
                <a:solidFill>
                  <a:schemeClr val="dk1"/>
                </a:solidFill>
                <a:latin typeface="Montserrat"/>
                <a:ea typeface="Montserrat"/>
                <a:cs typeface="Montserrat"/>
                <a:sym typeface="Montserrat"/>
              </a:rPr>
              <a:t>Another avenue to investigate is the impact of the </a:t>
            </a:r>
            <a:r>
              <a:rPr b="1" lang="en" sz="700">
                <a:solidFill>
                  <a:schemeClr val="dk1"/>
                </a:solidFill>
                <a:latin typeface="Montserrat"/>
                <a:ea typeface="Montserrat"/>
                <a:cs typeface="Montserrat"/>
                <a:sym typeface="Montserrat"/>
              </a:rPr>
              <a:t>probe flexibility</a:t>
            </a:r>
            <a:r>
              <a:rPr lang="en" sz="700">
                <a:solidFill>
                  <a:schemeClr val="dk1"/>
                </a:solidFill>
                <a:latin typeface="Montserrat"/>
                <a:ea typeface="Montserrat"/>
                <a:cs typeface="Montserrat"/>
                <a:sym typeface="Montserrat"/>
              </a:rPr>
              <a:t> on the insertion process. The insertion speed and the probe flexibility may also be coupled, leading to more complicated dynamics.</a:t>
            </a:r>
            <a:endParaRPr sz="7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t/>
            </a:r>
            <a:endParaRPr sz="900">
              <a:solidFill>
                <a:schemeClr val="dk1"/>
              </a:solidFill>
              <a:latin typeface="Montserrat Light"/>
              <a:ea typeface="Montserrat Light"/>
              <a:cs typeface="Montserrat Light"/>
              <a:sym typeface="Montserrat Light"/>
            </a:endParaRPr>
          </a:p>
          <a:p>
            <a:pPr indent="0" lvl="0" marL="0" rtl="0" algn="l">
              <a:spcBef>
                <a:spcPts val="0"/>
              </a:spcBef>
              <a:spcAft>
                <a:spcPts val="0"/>
              </a:spcAft>
              <a:buClr>
                <a:srgbClr val="353941"/>
              </a:buClr>
              <a:buSzPts val="2100"/>
              <a:buFont typeface="Libre Baskerville"/>
              <a:buNone/>
            </a:pPr>
            <a:r>
              <a:t/>
            </a:r>
            <a:endParaRPr b="1" sz="900">
              <a:solidFill>
                <a:srgbClr val="353941"/>
              </a:solidFill>
              <a:latin typeface="Montserrat"/>
              <a:ea typeface="Montserrat"/>
              <a:cs typeface="Montserrat"/>
              <a:sym typeface="Montserrat"/>
            </a:endParaRPr>
          </a:p>
        </p:txBody>
      </p:sp>
      <p:sp>
        <p:nvSpPr>
          <p:cNvPr id="105" name="Google Shape;105;p13"/>
          <p:cNvSpPr/>
          <p:nvPr/>
        </p:nvSpPr>
        <p:spPr>
          <a:xfrm>
            <a:off x="6821213" y="3404950"/>
            <a:ext cx="1438800" cy="1851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13100" lIns="26175" spcFirstLastPara="1" rIns="26175" wrap="square" tIns="13975">
            <a:noAutofit/>
          </a:bodyPr>
          <a:lstStyle/>
          <a:p>
            <a:pPr indent="0" lvl="0" marL="0" marR="0" rtl="0" algn="ctr">
              <a:spcBef>
                <a:spcPts val="0"/>
              </a:spcBef>
              <a:spcAft>
                <a:spcPts val="0"/>
              </a:spcAft>
              <a:buNone/>
            </a:pPr>
            <a:r>
              <a:rPr b="1" lang="en" sz="800">
                <a:latin typeface="Montserrat"/>
                <a:ea typeface="Montserrat"/>
                <a:cs typeface="Montserrat"/>
                <a:sym typeface="Montserrat"/>
              </a:rPr>
              <a:t>Conclusions</a:t>
            </a:r>
            <a:endParaRPr sz="300">
              <a:latin typeface="Montserrat"/>
              <a:ea typeface="Montserrat"/>
              <a:cs typeface="Montserrat"/>
              <a:sym typeface="Montserrat"/>
            </a:endParaRPr>
          </a:p>
        </p:txBody>
      </p:sp>
      <p:sp>
        <p:nvSpPr>
          <p:cNvPr id="106" name="Google Shape;106;p13"/>
          <p:cNvSpPr/>
          <p:nvPr/>
        </p:nvSpPr>
        <p:spPr>
          <a:xfrm>
            <a:off x="2203388" y="3404950"/>
            <a:ext cx="1438800" cy="1851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13100" lIns="26175" spcFirstLastPara="1" rIns="26175" wrap="square" tIns="13975">
            <a:noAutofit/>
          </a:bodyPr>
          <a:lstStyle/>
          <a:p>
            <a:pPr indent="0" lvl="0" marL="0" marR="0" rtl="0" algn="ctr">
              <a:spcBef>
                <a:spcPts val="0"/>
              </a:spcBef>
              <a:spcAft>
                <a:spcPts val="0"/>
              </a:spcAft>
              <a:buNone/>
            </a:pPr>
            <a:r>
              <a:rPr b="1" lang="en" sz="800">
                <a:latin typeface="Montserrat"/>
                <a:ea typeface="Montserrat"/>
                <a:cs typeface="Montserrat"/>
                <a:sym typeface="Montserrat"/>
              </a:rPr>
              <a:t>Results</a:t>
            </a:r>
            <a:endParaRPr sz="300">
              <a:latin typeface="Montserrat"/>
              <a:ea typeface="Montserrat"/>
              <a:cs typeface="Montserrat"/>
              <a:sym typeface="Montserrat"/>
            </a:endParaRPr>
          </a:p>
        </p:txBody>
      </p:sp>
      <p:pic>
        <p:nvPicPr>
          <p:cNvPr id="107" name="Google Shape;107;p13"/>
          <p:cNvPicPr preferRelativeResize="0"/>
          <p:nvPr/>
        </p:nvPicPr>
        <p:blipFill rotWithShape="1">
          <a:blip r:embed="rId11">
            <a:alphaModFix/>
          </a:blip>
          <a:srcRect b="0" l="0" r="0" t="0"/>
          <a:stretch/>
        </p:blipFill>
        <p:spPr>
          <a:xfrm>
            <a:off x="4742588" y="2383396"/>
            <a:ext cx="2304438" cy="1296250"/>
          </a:xfrm>
          <a:prstGeom prst="rect">
            <a:avLst/>
          </a:prstGeom>
          <a:noFill/>
          <a:ln>
            <a:noFill/>
          </a:ln>
        </p:spPr>
      </p:pic>
      <p:sp>
        <p:nvSpPr>
          <p:cNvPr id="108" name="Google Shape;108;p13"/>
          <p:cNvSpPr txBox="1"/>
          <p:nvPr/>
        </p:nvSpPr>
        <p:spPr>
          <a:xfrm>
            <a:off x="2477775" y="2795725"/>
            <a:ext cx="2545200" cy="471600"/>
          </a:xfrm>
          <a:prstGeom prst="rect">
            <a:avLst/>
          </a:prstGeom>
          <a:noFill/>
          <a:ln>
            <a:noFill/>
          </a:ln>
        </p:spPr>
        <p:txBody>
          <a:bodyPr anchorCtr="0" anchor="t" bIns="8725" lIns="17450" spcFirstLastPara="1" rIns="17450" wrap="square" tIns="8725">
            <a:noAutofit/>
          </a:bodyPr>
          <a:lstStyle/>
          <a:p>
            <a:pPr indent="0" lvl="0" marL="0" rtl="0" algn="l">
              <a:spcBef>
                <a:spcPts val="0"/>
              </a:spcBef>
              <a:spcAft>
                <a:spcPts val="0"/>
              </a:spcAft>
              <a:buNone/>
            </a:pPr>
            <a:r>
              <a:rPr lang="en" sz="700">
                <a:solidFill>
                  <a:schemeClr val="dk1"/>
                </a:solidFill>
                <a:latin typeface="Montserrat"/>
                <a:ea typeface="Montserrat"/>
                <a:cs typeface="Montserrat"/>
                <a:sym typeface="Montserrat"/>
              </a:rPr>
              <a:t>To run trials in Martian, Lunar, and micro gravity, the apparatus was loaded aboard a plane which flew </a:t>
            </a:r>
            <a:r>
              <a:rPr b="1" lang="en" sz="700">
                <a:solidFill>
                  <a:schemeClr val="dk1"/>
                </a:solidFill>
                <a:latin typeface="Montserrat"/>
                <a:ea typeface="Montserrat"/>
                <a:cs typeface="Montserrat"/>
                <a:sym typeface="Montserrat"/>
              </a:rPr>
              <a:t>parabolic flight paths</a:t>
            </a:r>
            <a:r>
              <a:rPr lang="en" sz="700">
                <a:solidFill>
                  <a:schemeClr val="dk1"/>
                </a:solidFill>
                <a:latin typeface="Montserrat"/>
                <a:ea typeface="Montserrat"/>
                <a:cs typeface="Montserrat"/>
                <a:sym typeface="Montserrat"/>
              </a:rPr>
              <a:t> as a part of project EMPANADA.</a:t>
            </a:r>
            <a:endParaRPr sz="300">
              <a:latin typeface="Montserrat"/>
              <a:ea typeface="Montserrat"/>
              <a:cs typeface="Montserrat"/>
              <a:sym typeface="Montserrat"/>
            </a:endParaRPr>
          </a:p>
        </p:txBody>
      </p:sp>
      <p:sp>
        <p:nvSpPr>
          <p:cNvPr id="109" name="Google Shape;109;p13"/>
          <p:cNvSpPr txBox="1"/>
          <p:nvPr/>
        </p:nvSpPr>
        <p:spPr>
          <a:xfrm>
            <a:off x="6174250" y="234650"/>
            <a:ext cx="2111700" cy="185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lt1"/>
              </a:buClr>
              <a:buSzPts val="1600"/>
              <a:buFont typeface="Montserrat"/>
              <a:buNone/>
            </a:pPr>
            <a:r>
              <a:rPr b="1" lang="en" sz="900">
                <a:solidFill>
                  <a:schemeClr val="lt1"/>
                </a:solidFill>
                <a:latin typeface="Montserrat"/>
                <a:ea typeface="Montserrat"/>
                <a:cs typeface="Montserrat"/>
                <a:sym typeface="Montserrat"/>
              </a:rPr>
              <a:t>Office of Undergraduate Research</a:t>
            </a:r>
            <a:endParaRPr sz="100">
              <a:latin typeface="Montserrat"/>
              <a:ea typeface="Montserrat"/>
              <a:cs typeface="Montserrat"/>
              <a:sym typeface="Montserrat"/>
            </a:endParaRPr>
          </a:p>
        </p:txBody>
      </p:sp>
      <p:sp>
        <p:nvSpPr>
          <p:cNvPr id="110" name="Google Shape;110;p13"/>
          <p:cNvSpPr txBox="1"/>
          <p:nvPr/>
        </p:nvSpPr>
        <p:spPr>
          <a:xfrm>
            <a:off x="2218925" y="2315500"/>
            <a:ext cx="1047900" cy="158400"/>
          </a:xfrm>
          <a:prstGeom prst="rect">
            <a:avLst/>
          </a:prstGeom>
          <a:noFill/>
          <a:ln>
            <a:noFill/>
          </a:ln>
        </p:spPr>
        <p:txBody>
          <a:bodyPr anchorCtr="0" anchor="t" bIns="8725" lIns="17450" spcFirstLastPara="1" rIns="17450" wrap="square" tIns="8725">
            <a:noAutofit/>
          </a:bodyPr>
          <a:lstStyle/>
          <a:p>
            <a:pPr indent="0" lvl="0" marL="0" rtl="0" algn="l">
              <a:spcBef>
                <a:spcPts val="0"/>
              </a:spcBef>
              <a:spcAft>
                <a:spcPts val="0"/>
              </a:spcAft>
              <a:buNone/>
            </a:pPr>
            <a:r>
              <a:rPr lang="en" sz="800">
                <a:solidFill>
                  <a:schemeClr val="dk1"/>
                </a:solidFill>
                <a:latin typeface="Montserrat"/>
                <a:ea typeface="Montserrat"/>
                <a:cs typeface="Montserrat"/>
                <a:sym typeface="Montserrat"/>
              </a:rPr>
              <a:t>Photoelastic grains</a:t>
            </a:r>
            <a:endParaRPr sz="400">
              <a:latin typeface="Montserrat"/>
              <a:ea typeface="Montserrat"/>
              <a:cs typeface="Montserrat"/>
              <a:sym typeface="Montserrat"/>
            </a:endParaRPr>
          </a:p>
        </p:txBody>
      </p:sp>
      <p:sp>
        <p:nvSpPr>
          <p:cNvPr id="111" name="Google Shape;111;p13"/>
          <p:cNvSpPr/>
          <p:nvPr/>
        </p:nvSpPr>
        <p:spPr>
          <a:xfrm flipH="1" rot="5400000">
            <a:off x="2788100" y="2033775"/>
            <a:ext cx="243000" cy="281400"/>
          </a:xfrm>
          <a:prstGeom prst="bentUpArrow">
            <a:avLst>
              <a:gd fmla="val 19022" name="adj1"/>
              <a:gd fmla="val 24090" name="adj2"/>
              <a:gd fmla="val 25000" name="adj3"/>
            </a:avLst>
          </a:prstGeom>
          <a:solidFill>
            <a:srgbClr val="999999"/>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txBox="1"/>
          <p:nvPr/>
        </p:nvSpPr>
        <p:spPr>
          <a:xfrm>
            <a:off x="4298701" y="2206675"/>
            <a:ext cx="444000" cy="122400"/>
          </a:xfrm>
          <a:prstGeom prst="rect">
            <a:avLst/>
          </a:prstGeom>
          <a:noFill/>
          <a:ln>
            <a:noFill/>
          </a:ln>
        </p:spPr>
        <p:txBody>
          <a:bodyPr anchorCtr="0" anchor="t" bIns="8725" lIns="17450" spcFirstLastPara="1" rIns="17450" wrap="square" tIns="8725">
            <a:noAutofit/>
          </a:bodyPr>
          <a:lstStyle/>
          <a:p>
            <a:pPr indent="0" lvl="0" marL="0" rtl="0" algn="l">
              <a:spcBef>
                <a:spcPts val="0"/>
              </a:spcBef>
              <a:spcAft>
                <a:spcPts val="0"/>
              </a:spcAft>
              <a:buNone/>
            </a:pPr>
            <a:r>
              <a:rPr lang="en" sz="800">
                <a:solidFill>
                  <a:schemeClr val="dk1"/>
                </a:solidFill>
                <a:latin typeface="Montserrat"/>
                <a:ea typeface="Montserrat"/>
                <a:cs typeface="Montserrat"/>
                <a:sym typeface="Montserrat"/>
              </a:rPr>
              <a:t>Camera</a:t>
            </a:r>
            <a:endParaRPr sz="400">
              <a:latin typeface="Montserrat"/>
              <a:ea typeface="Montserrat"/>
              <a:cs typeface="Montserrat"/>
              <a:sym typeface="Montserrat"/>
            </a:endParaRPr>
          </a:p>
        </p:txBody>
      </p:sp>
      <p:sp>
        <p:nvSpPr>
          <p:cNvPr id="113" name="Google Shape;113;p13"/>
          <p:cNvSpPr/>
          <p:nvPr/>
        </p:nvSpPr>
        <p:spPr>
          <a:xfrm>
            <a:off x="4082775" y="2221825"/>
            <a:ext cx="182400" cy="92100"/>
          </a:xfrm>
          <a:prstGeom prst="leftArrow">
            <a:avLst>
              <a:gd fmla="val 50000" name="adj1"/>
              <a:gd fmla="val 50000" name="adj2"/>
            </a:avLst>
          </a:prstGeom>
          <a:solidFill>
            <a:srgbClr val="999999"/>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txBox="1"/>
          <p:nvPr/>
        </p:nvSpPr>
        <p:spPr>
          <a:xfrm>
            <a:off x="3850448" y="1406900"/>
            <a:ext cx="365700" cy="122400"/>
          </a:xfrm>
          <a:prstGeom prst="rect">
            <a:avLst/>
          </a:prstGeom>
          <a:noFill/>
          <a:ln>
            <a:noFill/>
          </a:ln>
        </p:spPr>
        <p:txBody>
          <a:bodyPr anchorCtr="0" anchor="t" bIns="8725" lIns="17450" spcFirstLastPara="1" rIns="17450" wrap="square" tIns="8725">
            <a:noAutofit/>
          </a:bodyPr>
          <a:lstStyle/>
          <a:p>
            <a:pPr indent="0" lvl="0" marL="0" rtl="0" algn="l">
              <a:spcBef>
                <a:spcPts val="0"/>
              </a:spcBef>
              <a:spcAft>
                <a:spcPts val="0"/>
              </a:spcAft>
              <a:buNone/>
            </a:pPr>
            <a:r>
              <a:rPr lang="en" sz="800">
                <a:solidFill>
                  <a:schemeClr val="dk1"/>
                </a:solidFill>
                <a:latin typeface="Montserrat"/>
                <a:ea typeface="Montserrat"/>
                <a:cs typeface="Montserrat"/>
                <a:sym typeface="Montserrat"/>
              </a:rPr>
              <a:t>Motor</a:t>
            </a:r>
            <a:endParaRPr sz="400">
              <a:latin typeface="Montserrat"/>
              <a:ea typeface="Montserrat"/>
              <a:cs typeface="Montserrat"/>
              <a:sym typeface="Montserrat"/>
            </a:endParaRPr>
          </a:p>
        </p:txBody>
      </p:sp>
      <p:sp>
        <p:nvSpPr>
          <p:cNvPr id="115" name="Google Shape;115;p13"/>
          <p:cNvSpPr/>
          <p:nvPr/>
        </p:nvSpPr>
        <p:spPr>
          <a:xfrm rot="-3277963">
            <a:off x="3573739" y="1540729"/>
            <a:ext cx="281437" cy="92068"/>
          </a:xfrm>
          <a:prstGeom prst="leftArrow">
            <a:avLst>
              <a:gd fmla="val 50000" name="adj1"/>
              <a:gd fmla="val 50000" name="adj2"/>
            </a:avLst>
          </a:prstGeom>
          <a:solidFill>
            <a:srgbClr val="999999"/>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4"/>
          <p:cNvSpPr txBox="1"/>
          <p:nvPr/>
        </p:nvSpPr>
        <p:spPr>
          <a:xfrm>
            <a:off x="2120575" y="3417725"/>
            <a:ext cx="1746000" cy="1553400"/>
          </a:xfrm>
          <a:prstGeom prst="rect">
            <a:avLst/>
          </a:prstGeom>
          <a:solidFill>
            <a:srgbClr val="EAD1D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21" name="Google Shape;121;p14"/>
          <p:cNvSpPr txBox="1"/>
          <p:nvPr/>
        </p:nvSpPr>
        <p:spPr>
          <a:xfrm>
            <a:off x="2391275" y="620375"/>
            <a:ext cx="6603900" cy="2707200"/>
          </a:xfrm>
          <a:prstGeom prst="rect">
            <a:avLst/>
          </a:prstGeom>
          <a:solidFill>
            <a:srgbClr val="D9D9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122" name="Google Shape;122;p14"/>
          <p:cNvPicPr preferRelativeResize="0"/>
          <p:nvPr/>
        </p:nvPicPr>
        <p:blipFill>
          <a:blip r:embed="rId3">
            <a:alphaModFix/>
          </a:blip>
          <a:stretch>
            <a:fillRect/>
          </a:stretch>
        </p:blipFill>
        <p:spPr>
          <a:xfrm>
            <a:off x="3908723" y="3391275"/>
            <a:ext cx="1712608" cy="1738549"/>
          </a:xfrm>
          <a:prstGeom prst="rect">
            <a:avLst/>
          </a:prstGeom>
          <a:noFill/>
          <a:ln>
            <a:noFill/>
          </a:ln>
        </p:spPr>
      </p:pic>
      <p:sp>
        <p:nvSpPr>
          <p:cNvPr id="123" name="Google Shape;123;p14"/>
          <p:cNvSpPr txBox="1"/>
          <p:nvPr/>
        </p:nvSpPr>
        <p:spPr>
          <a:xfrm>
            <a:off x="7075" y="-7075"/>
            <a:ext cx="9144000" cy="544800"/>
          </a:xfrm>
          <a:prstGeom prst="rect">
            <a:avLst/>
          </a:prstGeom>
          <a:solidFill>
            <a:srgbClr val="CC0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24" name="Google Shape;124;p14"/>
          <p:cNvSpPr/>
          <p:nvPr/>
        </p:nvSpPr>
        <p:spPr>
          <a:xfrm>
            <a:off x="122375" y="617325"/>
            <a:ext cx="2007300" cy="1851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13100" lIns="26175" spcFirstLastPara="1" rIns="26175" wrap="square" tIns="13975">
            <a:noAutofit/>
          </a:bodyPr>
          <a:lstStyle/>
          <a:p>
            <a:pPr indent="0" lvl="0" marL="0" marR="0" rtl="0" algn="ctr">
              <a:spcBef>
                <a:spcPts val="0"/>
              </a:spcBef>
              <a:spcAft>
                <a:spcPts val="0"/>
              </a:spcAft>
              <a:buNone/>
            </a:pPr>
            <a:r>
              <a:rPr b="1" lang="en" sz="800">
                <a:latin typeface="Montserrat"/>
                <a:ea typeface="Montserrat"/>
                <a:cs typeface="Montserrat"/>
                <a:sym typeface="Montserrat"/>
              </a:rPr>
              <a:t>Objectives</a:t>
            </a:r>
            <a:endParaRPr sz="300">
              <a:latin typeface="Montserrat"/>
              <a:ea typeface="Montserrat"/>
              <a:cs typeface="Montserrat"/>
              <a:sym typeface="Montserrat"/>
            </a:endParaRPr>
          </a:p>
        </p:txBody>
      </p:sp>
      <p:sp>
        <p:nvSpPr>
          <p:cNvPr id="125" name="Google Shape;125;p14"/>
          <p:cNvSpPr/>
          <p:nvPr/>
        </p:nvSpPr>
        <p:spPr>
          <a:xfrm>
            <a:off x="2376150" y="617325"/>
            <a:ext cx="6603900" cy="1851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13100" lIns="26175" spcFirstLastPara="1" rIns="26175" wrap="square" tIns="13975">
            <a:noAutofit/>
          </a:bodyPr>
          <a:lstStyle/>
          <a:p>
            <a:pPr indent="0" lvl="0" marL="0" marR="0" rtl="0" algn="ctr">
              <a:spcBef>
                <a:spcPts val="0"/>
              </a:spcBef>
              <a:spcAft>
                <a:spcPts val="0"/>
              </a:spcAft>
              <a:buNone/>
            </a:pPr>
            <a:r>
              <a:rPr b="1" i="0" lang="en" sz="800" u="none" cap="none" strike="noStrike">
                <a:latin typeface="Montserrat"/>
                <a:ea typeface="Montserrat"/>
                <a:cs typeface="Montserrat"/>
                <a:sym typeface="Montserrat"/>
              </a:rPr>
              <a:t>Method</a:t>
            </a:r>
            <a:r>
              <a:rPr b="1" lang="en" sz="800">
                <a:latin typeface="Montserrat"/>
                <a:ea typeface="Montserrat"/>
                <a:cs typeface="Montserrat"/>
                <a:sym typeface="Montserrat"/>
              </a:rPr>
              <a:t>s</a:t>
            </a:r>
            <a:endParaRPr sz="300">
              <a:latin typeface="Montserrat"/>
              <a:ea typeface="Montserrat"/>
              <a:cs typeface="Montserrat"/>
              <a:sym typeface="Montserrat"/>
            </a:endParaRPr>
          </a:p>
        </p:txBody>
      </p:sp>
      <p:sp>
        <p:nvSpPr>
          <p:cNvPr id="126" name="Google Shape;126;p14"/>
          <p:cNvSpPr txBox="1"/>
          <p:nvPr/>
        </p:nvSpPr>
        <p:spPr>
          <a:xfrm>
            <a:off x="46425" y="41800"/>
            <a:ext cx="5132400" cy="229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lt1"/>
              </a:buClr>
              <a:buSzPts val="1600"/>
              <a:buFont typeface="Montserrat"/>
              <a:buNone/>
            </a:pPr>
            <a:r>
              <a:rPr b="1" lang="en">
                <a:solidFill>
                  <a:srgbClr val="FFFFFF"/>
                </a:solidFill>
                <a:latin typeface="Montserrat"/>
                <a:ea typeface="Montserrat"/>
                <a:cs typeface="Montserrat"/>
                <a:sym typeface="Montserrat"/>
              </a:rPr>
              <a:t>Light Emission from Cell Phones: Spectrum Analysis</a:t>
            </a:r>
            <a:endParaRPr b="1">
              <a:solidFill>
                <a:srgbClr val="FFFFFF"/>
              </a:solidFill>
              <a:latin typeface="Montserrat"/>
              <a:ea typeface="Montserrat"/>
              <a:cs typeface="Montserrat"/>
              <a:sym typeface="Montserrat"/>
            </a:endParaRPr>
          </a:p>
        </p:txBody>
      </p:sp>
      <p:sp>
        <p:nvSpPr>
          <p:cNvPr id="127" name="Google Shape;127;p14"/>
          <p:cNvSpPr txBox="1"/>
          <p:nvPr/>
        </p:nvSpPr>
        <p:spPr>
          <a:xfrm>
            <a:off x="94275" y="311175"/>
            <a:ext cx="3188400" cy="194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lt1"/>
              </a:buClr>
              <a:buSzPts val="1100"/>
              <a:buFont typeface="Arial"/>
              <a:buNone/>
            </a:pPr>
            <a:r>
              <a:rPr lang="en" sz="1000">
                <a:solidFill>
                  <a:schemeClr val="lt1"/>
                </a:solidFill>
                <a:latin typeface="Montserrat"/>
                <a:ea typeface="Montserrat"/>
                <a:cs typeface="Montserrat"/>
                <a:sym typeface="Montserrat"/>
              </a:rPr>
              <a:t>Ryan Branagan, Jared Kempton, Dali Sun </a:t>
            </a:r>
            <a:endParaRPr sz="200">
              <a:latin typeface="Montserrat"/>
              <a:ea typeface="Montserrat"/>
              <a:cs typeface="Montserrat"/>
              <a:sym typeface="Montserrat"/>
            </a:endParaRPr>
          </a:p>
        </p:txBody>
      </p:sp>
      <p:pic>
        <p:nvPicPr>
          <p:cNvPr id="128" name="Google Shape;128;p14"/>
          <p:cNvPicPr preferRelativeResize="0"/>
          <p:nvPr/>
        </p:nvPicPr>
        <p:blipFill>
          <a:blip r:embed="rId4">
            <a:alphaModFix/>
          </a:blip>
          <a:stretch>
            <a:fillRect/>
          </a:stretch>
        </p:blipFill>
        <p:spPr>
          <a:xfrm>
            <a:off x="6795325" y="1"/>
            <a:ext cx="1490624" cy="234639"/>
          </a:xfrm>
          <a:prstGeom prst="rect">
            <a:avLst/>
          </a:prstGeom>
          <a:noFill/>
          <a:ln>
            <a:noFill/>
          </a:ln>
        </p:spPr>
      </p:pic>
      <p:sp>
        <p:nvSpPr>
          <p:cNvPr id="129" name="Google Shape;129;p14"/>
          <p:cNvSpPr/>
          <p:nvPr/>
        </p:nvSpPr>
        <p:spPr>
          <a:xfrm>
            <a:off x="5885888" y="3404950"/>
            <a:ext cx="1438800" cy="1851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13100" lIns="26175" spcFirstLastPara="1" rIns="26175" wrap="square" tIns="13975">
            <a:noAutofit/>
          </a:bodyPr>
          <a:lstStyle/>
          <a:p>
            <a:pPr indent="0" lvl="0" marL="0" marR="0" rtl="0" algn="ctr">
              <a:spcBef>
                <a:spcPts val="0"/>
              </a:spcBef>
              <a:spcAft>
                <a:spcPts val="0"/>
              </a:spcAft>
              <a:buNone/>
            </a:pPr>
            <a:r>
              <a:rPr b="1" lang="en" sz="800">
                <a:latin typeface="Montserrat"/>
                <a:ea typeface="Montserrat"/>
                <a:cs typeface="Montserrat"/>
                <a:sym typeface="Montserrat"/>
              </a:rPr>
              <a:t>Conclusions</a:t>
            </a:r>
            <a:endParaRPr sz="300">
              <a:latin typeface="Montserrat"/>
              <a:ea typeface="Montserrat"/>
              <a:cs typeface="Montserrat"/>
              <a:sym typeface="Montserrat"/>
            </a:endParaRPr>
          </a:p>
        </p:txBody>
      </p:sp>
      <p:sp>
        <p:nvSpPr>
          <p:cNvPr id="130" name="Google Shape;130;p14"/>
          <p:cNvSpPr/>
          <p:nvPr/>
        </p:nvSpPr>
        <p:spPr>
          <a:xfrm>
            <a:off x="122325" y="3060975"/>
            <a:ext cx="2007300" cy="1851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13100" lIns="26175" spcFirstLastPara="1" rIns="26175" wrap="square" tIns="13975">
            <a:noAutofit/>
          </a:bodyPr>
          <a:lstStyle/>
          <a:p>
            <a:pPr indent="0" lvl="0" marL="0" marR="0" rtl="0" algn="ctr">
              <a:spcBef>
                <a:spcPts val="0"/>
              </a:spcBef>
              <a:spcAft>
                <a:spcPts val="0"/>
              </a:spcAft>
              <a:buNone/>
            </a:pPr>
            <a:r>
              <a:rPr b="1" lang="en" sz="800">
                <a:latin typeface="Montserrat"/>
                <a:ea typeface="Montserrat"/>
                <a:cs typeface="Montserrat"/>
                <a:sym typeface="Montserrat"/>
              </a:rPr>
              <a:t>Results</a:t>
            </a:r>
            <a:endParaRPr sz="300">
              <a:latin typeface="Montserrat"/>
              <a:ea typeface="Montserrat"/>
              <a:cs typeface="Montserrat"/>
              <a:sym typeface="Montserrat"/>
            </a:endParaRPr>
          </a:p>
        </p:txBody>
      </p:sp>
      <p:sp>
        <p:nvSpPr>
          <p:cNvPr id="131" name="Google Shape;131;p14"/>
          <p:cNvSpPr txBox="1"/>
          <p:nvPr/>
        </p:nvSpPr>
        <p:spPr>
          <a:xfrm>
            <a:off x="141500" y="794025"/>
            <a:ext cx="2007300" cy="988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700">
                <a:latin typeface="Montserrat"/>
                <a:ea typeface="Montserrat"/>
                <a:cs typeface="Montserrat"/>
                <a:sym typeface="Montserrat"/>
              </a:rPr>
              <a:t>This project aims to investigate the </a:t>
            </a:r>
            <a:r>
              <a:rPr b="1" lang="en" sz="700">
                <a:latin typeface="Montserrat"/>
                <a:ea typeface="Montserrat"/>
                <a:cs typeface="Montserrat"/>
                <a:sym typeface="Montserrat"/>
              </a:rPr>
              <a:t>spectrum of the electroluminescence emission</a:t>
            </a:r>
            <a:r>
              <a:rPr lang="en" sz="700">
                <a:latin typeface="Montserrat"/>
                <a:ea typeface="Montserrat"/>
                <a:cs typeface="Montserrat"/>
                <a:sym typeface="Montserrat"/>
              </a:rPr>
              <a:t> collected from the cell phones using an </a:t>
            </a:r>
            <a:r>
              <a:rPr b="1" lang="en" sz="700">
                <a:latin typeface="Montserrat"/>
                <a:ea typeface="Montserrat"/>
                <a:cs typeface="Montserrat"/>
                <a:sym typeface="Montserrat"/>
              </a:rPr>
              <a:t>ocean-optics spectrum analyzer</a:t>
            </a:r>
            <a:r>
              <a:rPr lang="en" sz="700">
                <a:latin typeface="Montserrat"/>
                <a:ea typeface="Montserrat"/>
                <a:cs typeface="Montserrat"/>
                <a:sym typeface="Montserrat"/>
              </a:rPr>
              <a:t>. The purity of the color spectrum would be </a:t>
            </a:r>
            <a:r>
              <a:rPr b="1" lang="en" sz="700">
                <a:latin typeface="Montserrat"/>
                <a:ea typeface="Montserrat"/>
                <a:cs typeface="Montserrat"/>
                <a:sym typeface="Montserrat"/>
              </a:rPr>
              <a:t>analyzed using a python script</a:t>
            </a:r>
            <a:r>
              <a:rPr lang="en" sz="700">
                <a:latin typeface="Montserrat"/>
                <a:ea typeface="Montserrat"/>
                <a:cs typeface="Montserrat"/>
                <a:sym typeface="Montserrat"/>
              </a:rPr>
              <a:t>, by which the color coordinates will be determined.</a:t>
            </a:r>
            <a:endParaRPr sz="700">
              <a:latin typeface="Montserrat"/>
              <a:ea typeface="Montserrat"/>
              <a:cs typeface="Montserrat"/>
              <a:sym typeface="Montserrat"/>
            </a:endParaRPr>
          </a:p>
        </p:txBody>
      </p:sp>
      <p:sp>
        <p:nvSpPr>
          <p:cNvPr id="132" name="Google Shape;132;p14"/>
          <p:cNvSpPr/>
          <p:nvPr/>
        </p:nvSpPr>
        <p:spPr>
          <a:xfrm>
            <a:off x="7590175" y="3404950"/>
            <a:ext cx="1438800" cy="1851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13100" lIns="26175" spcFirstLastPara="1" rIns="26175" wrap="square" tIns="13975">
            <a:noAutofit/>
          </a:bodyPr>
          <a:lstStyle/>
          <a:p>
            <a:pPr indent="0" lvl="0" marL="0" marR="0" rtl="0" algn="ctr">
              <a:spcBef>
                <a:spcPts val="0"/>
              </a:spcBef>
              <a:spcAft>
                <a:spcPts val="0"/>
              </a:spcAft>
              <a:buNone/>
            </a:pPr>
            <a:r>
              <a:rPr b="1" lang="en" sz="800">
                <a:latin typeface="Montserrat"/>
                <a:ea typeface="Montserrat"/>
                <a:cs typeface="Montserrat"/>
                <a:sym typeface="Montserrat"/>
              </a:rPr>
              <a:t>References</a:t>
            </a:r>
            <a:endParaRPr sz="300">
              <a:latin typeface="Montserrat"/>
              <a:ea typeface="Montserrat"/>
              <a:cs typeface="Montserrat"/>
              <a:sym typeface="Montserrat"/>
            </a:endParaRPr>
          </a:p>
        </p:txBody>
      </p:sp>
      <p:sp>
        <p:nvSpPr>
          <p:cNvPr id="133" name="Google Shape;133;p14"/>
          <p:cNvSpPr txBox="1"/>
          <p:nvPr/>
        </p:nvSpPr>
        <p:spPr>
          <a:xfrm>
            <a:off x="5810000" y="3590050"/>
            <a:ext cx="1590600" cy="1493400"/>
          </a:xfrm>
          <a:prstGeom prst="rect">
            <a:avLst/>
          </a:prstGeom>
          <a:noFill/>
          <a:ln>
            <a:noFill/>
          </a:ln>
        </p:spPr>
        <p:txBody>
          <a:bodyPr anchorCtr="0" anchor="t" bIns="91425" lIns="91425" spcFirstLastPara="1" rIns="91425" wrap="square" tIns="91425">
            <a:noAutofit/>
          </a:bodyPr>
          <a:lstStyle/>
          <a:p>
            <a:pPr indent="0" lvl="0" marL="0" rtl="0" algn="just">
              <a:spcBef>
                <a:spcPts val="10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We notice that the data for </a:t>
            </a:r>
            <a:r>
              <a:rPr b="1" lang="en" sz="700">
                <a:solidFill>
                  <a:schemeClr val="dk1"/>
                </a:solidFill>
                <a:latin typeface="Montserrat"/>
                <a:ea typeface="Montserrat"/>
                <a:cs typeface="Montserrat"/>
                <a:sym typeface="Montserrat"/>
              </a:rPr>
              <a:t>cyan and green</a:t>
            </a:r>
            <a:r>
              <a:rPr lang="en" sz="700">
                <a:solidFill>
                  <a:schemeClr val="dk1"/>
                </a:solidFill>
                <a:latin typeface="Montserrat"/>
                <a:ea typeface="Montserrat"/>
                <a:cs typeface="Montserrat"/>
                <a:sym typeface="Montserrat"/>
              </a:rPr>
              <a:t> for all blue light/night mode is not entirely cyan and green and is </a:t>
            </a:r>
            <a:r>
              <a:rPr b="1" lang="en" sz="700">
                <a:solidFill>
                  <a:schemeClr val="dk1"/>
                </a:solidFill>
                <a:latin typeface="Montserrat"/>
                <a:ea typeface="Montserrat"/>
                <a:cs typeface="Montserrat"/>
                <a:sym typeface="Montserrat"/>
              </a:rPr>
              <a:t>shifted away from blue</a:t>
            </a:r>
            <a:r>
              <a:rPr lang="en" sz="700">
                <a:solidFill>
                  <a:schemeClr val="dk1"/>
                </a:solidFill>
                <a:latin typeface="Montserrat"/>
                <a:ea typeface="Montserrat"/>
                <a:cs typeface="Montserrat"/>
                <a:sym typeface="Montserrat"/>
              </a:rPr>
              <a:t>, which means that the filter is taking blue light out, and is working as advertised. The data for </a:t>
            </a:r>
            <a:r>
              <a:rPr b="1" lang="en" sz="700">
                <a:solidFill>
                  <a:schemeClr val="dk1"/>
                </a:solidFill>
                <a:latin typeface="Montserrat"/>
                <a:ea typeface="Montserrat"/>
                <a:cs typeface="Montserrat"/>
                <a:sym typeface="Montserrat"/>
              </a:rPr>
              <a:t>blue shifts more towards blue, </a:t>
            </a:r>
            <a:r>
              <a:rPr lang="en" sz="700">
                <a:solidFill>
                  <a:schemeClr val="dk1"/>
                </a:solidFill>
                <a:latin typeface="Montserrat"/>
                <a:ea typeface="Montserrat"/>
                <a:cs typeface="Montserrat"/>
                <a:sym typeface="Montserrat"/>
              </a:rPr>
              <a:t>which means that the filter is not working and will need improvements in the future.</a:t>
            </a:r>
            <a:endParaRPr sz="700">
              <a:latin typeface="Montserrat"/>
              <a:ea typeface="Montserrat"/>
              <a:cs typeface="Montserrat"/>
              <a:sym typeface="Montserrat"/>
            </a:endParaRPr>
          </a:p>
        </p:txBody>
      </p:sp>
      <p:pic>
        <p:nvPicPr>
          <p:cNvPr id="134" name="Google Shape;134;p14"/>
          <p:cNvPicPr preferRelativeResize="0"/>
          <p:nvPr/>
        </p:nvPicPr>
        <p:blipFill rotWithShape="1">
          <a:blip r:embed="rId5">
            <a:alphaModFix/>
          </a:blip>
          <a:srcRect b="6322" l="0" r="3138" t="6103"/>
          <a:stretch/>
        </p:blipFill>
        <p:spPr>
          <a:xfrm>
            <a:off x="94275" y="1735000"/>
            <a:ext cx="1952699" cy="1244406"/>
          </a:xfrm>
          <a:prstGeom prst="rect">
            <a:avLst/>
          </a:prstGeom>
          <a:noFill/>
          <a:ln>
            <a:noFill/>
          </a:ln>
        </p:spPr>
      </p:pic>
      <p:sp>
        <p:nvSpPr>
          <p:cNvPr id="135" name="Google Shape;135;p14"/>
          <p:cNvSpPr txBox="1"/>
          <p:nvPr/>
        </p:nvSpPr>
        <p:spPr>
          <a:xfrm>
            <a:off x="2265975" y="3439075"/>
            <a:ext cx="1485900" cy="1493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We analyzed light at </a:t>
            </a:r>
            <a:r>
              <a:rPr b="1" lang="en" sz="700">
                <a:solidFill>
                  <a:schemeClr val="dk1"/>
                </a:solidFill>
                <a:latin typeface="Montserrat"/>
                <a:ea typeface="Montserrat"/>
                <a:cs typeface="Montserrat"/>
                <a:sym typeface="Montserrat"/>
              </a:rPr>
              <a:t>50%, 75%, 100%</a:t>
            </a:r>
            <a:r>
              <a:rPr lang="en" sz="700">
                <a:solidFill>
                  <a:schemeClr val="dk1"/>
                </a:solidFill>
                <a:latin typeface="Montserrat"/>
                <a:ea typeface="Montserrat"/>
                <a:cs typeface="Montserrat"/>
                <a:sym typeface="Montserrat"/>
              </a:rPr>
              <a:t> brightness and with </a:t>
            </a:r>
            <a:r>
              <a:rPr b="1" lang="en" sz="700">
                <a:solidFill>
                  <a:schemeClr val="dk1"/>
                </a:solidFill>
                <a:latin typeface="Montserrat"/>
                <a:ea typeface="Montserrat"/>
                <a:cs typeface="Montserrat"/>
                <a:sym typeface="Montserrat"/>
              </a:rPr>
              <a:t>blue light/night mode on</a:t>
            </a:r>
            <a:r>
              <a:rPr lang="en" sz="700">
                <a:solidFill>
                  <a:schemeClr val="dk1"/>
                </a:solidFill>
                <a:latin typeface="Montserrat"/>
                <a:ea typeface="Montserrat"/>
                <a:cs typeface="Montserrat"/>
                <a:sym typeface="Montserrat"/>
              </a:rPr>
              <a:t>. The brightness makes no sense but with the blue light filter we see the point </a:t>
            </a:r>
            <a:r>
              <a:rPr b="1" lang="en" sz="700">
                <a:solidFill>
                  <a:schemeClr val="dk1"/>
                </a:solidFill>
                <a:latin typeface="Montserrat"/>
                <a:ea typeface="Montserrat"/>
                <a:cs typeface="Montserrat"/>
                <a:sym typeface="Montserrat"/>
              </a:rPr>
              <a:t>move away</a:t>
            </a:r>
            <a:r>
              <a:rPr lang="en" sz="700">
                <a:solidFill>
                  <a:schemeClr val="dk1"/>
                </a:solidFill>
                <a:latin typeface="Montserrat"/>
                <a:ea typeface="Montserrat"/>
                <a:cs typeface="Montserrat"/>
                <a:sym typeface="Montserrat"/>
              </a:rPr>
              <a:t> from the blue region. The purity of the color spectra was preserved and the color purity was found using the </a:t>
            </a:r>
            <a:r>
              <a:rPr b="1" lang="en" sz="700">
                <a:solidFill>
                  <a:schemeClr val="dk1"/>
                </a:solidFill>
                <a:latin typeface="Montserrat"/>
                <a:ea typeface="Montserrat"/>
                <a:cs typeface="Montserrat"/>
                <a:sym typeface="Montserrat"/>
              </a:rPr>
              <a:t>distance A/B</a:t>
            </a:r>
            <a:r>
              <a:rPr lang="en" sz="700">
                <a:solidFill>
                  <a:schemeClr val="dk1"/>
                </a:solidFill>
                <a:latin typeface="Montserrat"/>
                <a:ea typeface="Montserrat"/>
                <a:cs typeface="Montserrat"/>
                <a:sym typeface="Montserrat"/>
              </a:rPr>
              <a:t>. The purity appears to be decent.</a:t>
            </a:r>
            <a:endParaRPr sz="700">
              <a:latin typeface="Montserrat"/>
              <a:ea typeface="Montserrat"/>
              <a:cs typeface="Montserrat"/>
              <a:sym typeface="Montserrat"/>
            </a:endParaRPr>
          </a:p>
        </p:txBody>
      </p:sp>
      <p:pic>
        <p:nvPicPr>
          <p:cNvPr id="136" name="Google Shape;136;p14"/>
          <p:cNvPicPr preferRelativeResize="0"/>
          <p:nvPr/>
        </p:nvPicPr>
        <p:blipFill>
          <a:blip r:embed="rId6">
            <a:alphaModFix/>
          </a:blip>
          <a:stretch>
            <a:fillRect/>
          </a:stretch>
        </p:blipFill>
        <p:spPr>
          <a:xfrm>
            <a:off x="6621700" y="882029"/>
            <a:ext cx="1438800" cy="1460597"/>
          </a:xfrm>
          <a:prstGeom prst="rect">
            <a:avLst/>
          </a:prstGeom>
          <a:noFill/>
          <a:ln>
            <a:noFill/>
          </a:ln>
        </p:spPr>
      </p:pic>
      <p:sp>
        <p:nvSpPr>
          <p:cNvPr id="137" name="Google Shape;137;p14"/>
          <p:cNvSpPr txBox="1"/>
          <p:nvPr/>
        </p:nvSpPr>
        <p:spPr>
          <a:xfrm>
            <a:off x="7684575" y="158450"/>
            <a:ext cx="649800" cy="2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Montserrat"/>
                <a:ea typeface="Montserrat"/>
                <a:cs typeface="Montserrat"/>
                <a:sym typeface="Montserrat"/>
              </a:rPr>
              <a:t>PY 452</a:t>
            </a:r>
            <a:endParaRPr b="1" sz="900">
              <a:solidFill>
                <a:srgbClr val="FFFFFF"/>
              </a:solidFill>
              <a:latin typeface="Montserrat"/>
              <a:ea typeface="Montserrat"/>
              <a:cs typeface="Montserrat"/>
              <a:sym typeface="Montserrat"/>
            </a:endParaRPr>
          </a:p>
        </p:txBody>
      </p:sp>
      <p:sp>
        <p:nvSpPr>
          <p:cNvPr id="138" name="Google Shape;138;p14"/>
          <p:cNvSpPr txBox="1"/>
          <p:nvPr/>
        </p:nvSpPr>
        <p:spPr>
          <a:xfrm>
            <a:off x="7468075" y="3666250"/>
            <a:ext cx="1746000" cy="1553400"/>
          </a:xfrm>
          <a:prstGeom prst="rect">
            <a:avLst/>
          </a:prstGeom>
          <a:noFill/>
          <a:ln>
            <a:noFill/>
          </a:ln>
        </p:spPr>
        <p:txBody>
          <a:bodyPr anchorCtr="0" anchor="b" bIns="91425" lIns="91425" spcFirstLastPara="1" rIns="91425" wrap="square" tIns="91425">
            <a:noAutofit/>
          </a:bodyPr>
          <a:lstStyle/>
          <a:p>
            <a:pPr indent="-28575" lvl="0" marL="0" rtl="0" algn="l">
              <a:lnSpc>
                <a:spcPct val="115000"/>
              </a:lnSpc>
              <a:spcBef>
                <a:spcPts val="0"/>
              </a:spcBef>
              <a:spcAft>
                <a:spcPts val="0"/>
              </a:spcAft>
              <a:buClr>
                <a:schemeClr val="dk1"/>
              </a:buClr>
              <a:buSzPts val="450"/>
              <a:buAutoNum type="arabicPeriod"/>
            </a:pPr>
            <a:r>
              <a:rPr i="1" lang="en" sz="450">
                <a:solidFill>
                  <a:schemeClr val="dk1"/>
                </a:solidFill>
              </a:rPr>
              <a:t>Color Matching Function—An overview | ScienceDirect Topics</a:t>
            </a:r>
            <a:r>
              <a:rPr lang="en" sz="450">
                <a:solidFill>
                  <a:schemeClr val="dk1"/>
                </a:solidFill>
              </a:rPr>
              <a:t>. (2020). Retrieved October 22, 2020, from https://www.sciencedirect.com/topics/engineering/color-matching-function</a:t>
            </a:r>
            <a:endParaRPr sz="450">
              <a:solidFill>
                <a:schemeClr val="dk1"/>
              </a:solidFill>
            </a:endParaRPr>
          </a:p>
          <a:p>
            <a:pPr indent="-28575" lvl="0" marL="0" rtl="0" algn="l">
              <a:lnSpc>
                <a:spcPct val="115000"/>
              </a:lnSpc>
              <a:spcBef>
                <a:spcPts val="0"/>
              </a:spcBef>
              <a:spcAft>
                <a:spcPts val="0"/>
              </a:spcAft>
              <a:buClr>
                <a:schemeClr val="dk1"/>
              </a:buClr>
              <a:buSzPts val="450"/>
              <a:buAutoNum type="arabicPeriod"/>
            </a:pPr>
            <a:r>
              <a:rPr i="1" lang="en" sz="450">
                <a:solidFill>
                  <a:schemeClr val="dk1"/>
                </a:solidFill>
              </a:rPr>
              <a:t>Measuring radiometric spectra and CIE color space of light sources with the FLAME spectro-radiometer — Spectrecology</a:t>
            </a:r>
            <a:r>
              <a:rPr lang="en" sz="450">
                <a:solidFill>
                  <a:schemeClr val="dk1"/>
                </a:solidFill>
              </a:rPr>
              <a:t>. (n.d.). Retrieved October 22, 2020, from https://www.spectrecology.com/flame-spectrometer/</a:t>
            </a:r>
            <a:endParaRPr sz="450">
              <a:solidFill>
                <a:schemeClr val="dk1"/>
              </a:solidFill>
            </a:endParaRPr>
          </a:p>
          <a:p>
            <a:pPr indent="-28575" lvl="0" marL="0" rtl="0" algn="l">
              <a:lnSpc>
                <a:spcPct val="115000"/>
              </a:lnSpc>
              <a:spcBef>
                <a:spcPts val="0"/>
              </a:spcBef>
              <a:spcAft>
                <a:spcPts val="0"/>
              </a:spcAft>
              <a:buClr>
                <a:schemeClr val="dk1"/>
              </a:buClr>
              <a:buSzPts val="450"/>
              <a:buAutoNum type="arabicPeriod"/>
            </a:pPr>
            <a:r>
              <a:rPr b="1" lang="en" sz="450">
                <a:solidFill>
                  <a:schemeClr val="dk1"/>
                </a:solidFill>
              </a:rPr>
              <a:t>Standard Solar Spectra</a:t>
            </a:r>
            <a:r>
              <a:rPr lang="en" sz="450">
                <a:solidFill>
                  <a:schemeClr val="dk1"/>
                </a:solidFill>
              </a:rPr>
              <a:t>. (n.d.). Retrieved October 23, 2020, from https://www.pveducation.org/pvcdrom/appendices/standard-solar-spectra</a:t>
            </a:r>
            <a:endParaRPr sz="450" u="sng">
              <a:solidFill>
                <a:srgbClr val="1155CC"/>
              </a:solidFill>
            </a:endParaRPr>
          </a:p>
          <a:p>
            <a:pPr indent="-28575" lvl="0" marL="0" rtl="0" algn="l">
              <a:lnSpc>
                <a:spcPct val="115000"/>
              </a:lnSpc>
              <a:spcBef>
                <a:spcPts val="0"/>
              </a:spcBef>
              <a:spcAft>
                <a:spcPts val="0"/>
              </a:spcAft>
              <a:buSzPts val="450"/>
              <a:buAutoNum type="arabicPeriod"/>
            </a:pPr>
            <a:r>
              <a:rPr lang="en" sz="450">
                <a:solidFill>
                  <a:srgbClr val="202122"/>
                </a:solidFill>
              </a:rPr>
              <a:t>Wyman, Chris; Sloan, Peter-Pike; Shirley, Peter (July 12, 2013). </a:t>
            </a:r>
            <a:r>
              <a:rPr lang="en" sz="450">
                <a:solidFill>
                  <a:srgbClr val="663366"/>
                </a:solidFill>
                <a:uFill>
                  <a:noFill/>
                </a:uFill>
                <a:hlinkClick r:id="rId7">
                  <a:extLst>
                    <a:ext uri="{A12FA001-AC4F-418D-AE19-62706E023703}">
                      <ahyp:hlinkClr val="tx"/>
                    </a:ext>
                  </a:extLst>
                </a:hlinkClick>
              </a:rPr>
              <a:t>"Simple Analytic Approximations to the CIE XYZ Color Matching Functions"</a:t>
            </a:r>
            <a:r>
              <a:rPr lang="en" sz="450">
                <a:solidFill>
                  <a:srgbClr val="202122"/>
                </a:solidFill>
              </a:rPr>
              <a:t>. </a:t>
            </a:r>
            <a:r>
              <a:rPr i="1" lang="en" sz="450">
                <a:solidFill>
                  <a:srgbClr val="202122"/>
                </a:solidFill>
              </a:rPr>
              <a:t>Journal of Computer Graphics Techniques</a:t>
            </a:r>
            <a:r>
              <a:rPr lang="en" sz="450">
                <a:solidFill>
                  <a:srgbClr val="202122"/>
                </a:solidFill>
              </a:rPr>
              <a:t>. </a:t>
            </a:r>
            <a:r>
              <a:rPr b="1" lang="en" sz="450">
                <a:solidFill>
                  <a:srgbClr val="202122"/>
                </a:solidFill>
              </a:rPr>
              <a:t>2</a:t>
            </a:r>
            <a:r>
              <a:rPr lang="en" sz="450">
                <a:solidFill>
                  <a:srgbClr val="202122"/>
                </a:solidFill>
              </a:rPr>
              <a:t> (2): 1-11. </a:t>
            </a:r>
            <a:r>
              <a:rPr lang="en" sz="450">
                <a:solidFill>
                  <a:srgbClr val="0B0080"/>
                </a:solidFill>
                <a:uFill>
                  <a:noFill/>
                </a:uFill>
                <a:hlinkClick r:id="rId8">
                  <a:extLst>
                    <a:ext uri="{A12FA001-AC4F-418D-AE19-62706E023703}">
                      <ahyp:hlinkClr val="tx"/>
                    </a:ext>
                  </a:extLst>
                </a:hlinkClick>
              </a:rPr>
              <a:t>ISSN</a:t>
            </a:r>
            <a:r>
              <a:rPr lang="en" sz="450">
                <a:solidFill>
                  <a:srgbClr val="202122"/>
                </a:solidFill>
              </a:rPr>
              <a:t> </a:t>
            </a:r>
            <a:r>
              <a:rPr lang="en" sz="450">
                <a:solidFill>
                  <a:srgbClr val="663366"/>
                </a:solidFill>
                <a:uFill>
                  <a:noFill/>
                </a:uFill>
                <a:hlinkClick r:id="rId9">
                  <a:extLst>
                    <a:ext uri="{A12FA001-AC4F-418D-AE19-62706E023703}">
                      <ahyp:hlinkClr val="tx"/>
                    </a:ext>
                  </a:extLst>
                </a:hlinkClick>
              </a:rPr>
              <a:t>2331-7418</a:t>
            </a:r>
            <a:r>
              <a:rPr lang="en" sz="450">
                <a:solidFill>
                  <a:srgbClr val="202122"/>
                </a:solidFill>
              </a:rPr>
              <a:t>.</a:t>
            </a:r>
            <a:endParaRPr sz="450">
              <a:solidFill>
                <a:srgbClr val="202122"/>
              </a:solidFill>
            </a:endParaRPr>
          </a:p>
          <a:p>
            <a:pPr indent="-28575" lvl="0" marL="0" rtl="0" algn="l">
              <a:lnSpc>
                <a:spcPct val="115000"/>
              </a:lnSpc>
              <a:spcBef>
                <a:spcPts val="0"/>
              </a:spcBef>
              <a:spcAft>
                <a:spcPts val="0"/>
              </a:spcAft>
              <a:buSzPts val="450"/>
              <a:buAutoNum type="arabicPeriod"/>
            </a:pPr>
            <a:r>
              <a:rPr lang="en" sz="450">
                <a:solidFill>
                  <a:srgbClr val="222222"/>
                </a:solidFill>
                <a:highlight>
                  <a:srgbClr val="FFFFFF"/>
                </a:highlight>
              </a:rPr>
              <a:t>Wyszecki, Günter &amp; Stiles, Walter Stanley (2000). </a:t>
            </a:r>
            <a:r>
              <a:rPr i="1" lang="en" sz="450">
                <a:solidFill>
                  <a:srgbClr val="222222"/>
                </a:solidFill>
                <a:highlight>
                  <a:srgbClr val="FFFFFF"/>
                </a:highlight>
              </a:rPr>
              <a:t>Color Science: Concepts and Methods, Quantitative Data and Formulae</a:t>
            </a:r>
            <a:r>
              <a:rPr lang="en" sz="450">
                <a:solidFill>
                  <a:srgbClr val="222222"/>
                </a:solidFill>
                <a:highlight>
                  <a:srgbClr val="FFFFFF"/>
                </a:highlight>
              </a:rPr>
              <a:t> (2E ed.). Wiley-Interscience. </a:t>
            </a:r>
            <a:r>
              <a:rPr lang="en" sz="450">
                <a:solidFill>
                  <a:srgbClr val="0B0080"/>
                </a:solidFill>
                <a:highlight>
                  <a:srgbClr val="FFFFFF"/>
                </a:highlight>
                <a:uFill>
                  <a:noFill/>
                </a:uFill>
                <a:hlinkClick r:id="rId10">
                  <a:extLst>
                    <a:ext uri="{A12FA001-AC4F-418D-AE19-62706E023703}">
                      <ahyp:hlinkClr val="tx"/>
                    </a:ext>
                  </a:extLst>
                </a:hlinkClick>
              </a:rPr>
              <a:t>ISBN</a:t>
            </a:r>
            <a:r>
              <a:rPr lang="en" sz="450">
                <a:solidFill>
                  <a:srgbClr val="222222"/>
                </a:solidFill>
                <a:highlight>
                  <a:srgbClr val="FFFFFF"/>
                </a:highlight>
              </a:rPr>
              <a:t> </a:t>
            </a:r>
            <a:r>
              <a:rPr lang="en" sz="450">
                <a:solidFill>
                  <a:srgbClr val="0B0080"/>
                </a:solidFill>
                <a:highlight>
                  <a:srgbClr val="FFFFFF"/>
                </a:highlight>
                <a:uFill>
                  <a:noFill/>
                </a:uFill>
                <a:hlinkClick r:id="rId11">
                  <a:extLst>
                    <a:ext uri="{A12FA001-AC4F-418D-AE19-62706E023703}">
                      <ahyp:hlinkClr val="tx"/>
                    </a:ext>
                  </a:extLst>
                </a:hlinkClick>
              </a:rPr>
              <a:t>0-471-39918-3</a:t>
            </a:r>
            <a:r>
              <a:rPr lang="en" sz="450">
                <a:solidFill>
                  <a:srgbClr val="222222"/>
                </a:solidFill>
                <a:highlight>
                  <a:srgbClr val="FFFFFF"/>
                </a:highlight>
              </a:rPr>
              <a:t>.</a:t>
            </a:r>
            <a:endParaRPr i="1" sz="450">
              <a:solidFill>
                <a:schemeClr val="dk1"/>
              </a:solidFill>
            </a:endParaRPr>
          </a:p>
        </p:txBody>
      </p:sp>
      <p:pic>
        <p:nvPicPr>
          <p:cNvPr id="139" name="Google Shape;139;p14"/>
          <p:cNvPicPr preferRelativeResize="0"/>
          <p:nvPr/>
        </p:nvPicPr>
        <p:blipFill rotWithShape="1">
          <a:blip r:embed="rId12">
            <a:alphaModFix/>
          </a:blip>
          <a:srcRect b="0" l="-4640" r="4639" t="0"/>
          <a:stretch/>
        </p:blipFill>
        <p:spPr>
          <a:xfrm>
            <a:off x="3729688" y="1914339"/>
            <a:ext cx="1438800" cy="1412990"/>
          </a:xfrm>
          <a:prstGeom prst="rect">
            <a:avLst/>
          </a:prstGeom>
          <a:noFill/>
          <a:ln>
            <a:noFill/>
          </a:ln>
          <a:effectLst>
            <a:outerShdw blurRad="57150" rotWithShape="0" algn="bl" dir="5400000" dist="19050">
              <a:srgbClr val="000000">
                <a:alpha val="50000"/>
              </a:srgbClr>
            </a:outerShdw>
          </a:effectLst>
        </p:spPr>
      </p:pic>
      <p:pic>
        <p:nvPicPr>
          <p:cNvPr id="140" name="Google Shape;140;p14"/>
          <p:cNvPicPr preferRelativeResize="0"/>
          <p:nvPr/>
        </p:nvPicPr>
        <p:blipFill>
          <a:blip r:embed="rId13">
            <a:alphaModFix/>
          </a:blip>
          <a:stretch>
            <a:fillRect/>
          </a:stretch>
        </p:blipFill>
        <p:spPr>
          <a:xfrm>
            <a:off x="2403049" y="891301"/>
            <a:ext cx="1364151" cy="1384825"/>
          </a:xfrm>
          <a:prstGeom prst="rect">
            <a:avLst/>
          </a:prstGeom>
          <a:noFill/>
          <a:ln>
            <a:noFill/>
          </a:ln>
        </p:spPr>
      </p:pic>
      <p:sp>
        <p:nvSpPr>
          <p:cNvPr id="141" name="Google Shape;141;p14"/>
          <p:cNvSpPr txBox="1"/>
          <p:nvPr/>
        </p:nvSpPr>
        <p:spPr>
          <a:xfrm>
            <a:off x="2376150" y="2224575"/>
            <a:ext cx="1247100" cy="988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700">
                <a:latin typeface="Montserrat"/>
                <a:ea typeface="Montserrat"/>
                <a:cs typeface="Montserrat"/>
                <a:sym typeface="Montserrat"/>
              </a:rPr>
              <a:t>To create our </a:t>
            </a:r>
            <a:r>
              <a:rPr b="1" lang="en" sz="700">
                <a:latin typeface="Montserrat"/>
                <a:ea typeface="Montserrat"/>
                <a:cs typeface="Montserrat"/>
                <a:sym typeface="Montserrat"/>
              </a:rPr>
              <a:t>python script </a:t>
            </a:r>
            <a:r>
              <a:rPr lang="en" sz="700">
                <a:latin typeface="Montserrat"/>
                <a:ea typeface="Montserrat"/>
                <a:cs typeface="Montserrat"/>
                <a:sym typeface="Montserrat"/>
              </a:rPr>
              <a:t>we started with simple data from the sun. We plotted this on a</a:t>
            </a:r>
            <a:r>
              <a:rPr b="1" lang="en" sz="700">
                <a:latin typeface="Montserrat"/>
                <a:ea typeface="Montserrat"/>
                <a:cs typeface="Montserrat"/>
                <a:sym typeface="Montserrat"/>
              </a:rPr>
              <a:t> color map</a:t>
            </a:r>
            <a:r>
              <a:rPr lang="en" sz="700">
                <a:latin typeface="Montserrat"/>
                <a:ea typeface="Montserrat"/>
                <a:cs typeface="Montserrat"/>
                <a:sym typeface="Montserrat"/>
              </a:rPr>
              <a:t> which showed the color of the </a:t>
            </a:r>
            <a:r>
              <a:rPr b="1" lang="en" sz="700">
                <a:latin typeface="Montserrat"/>
                <a:ea typeface="Montserrat"/>
                <a:cs typeface="Montserrat"/>
                <a:sym typeface="Montserrat"/>
              </a:rPr>
              <a:t>sun as white</a:t>
            </a:r>
            <a:r>
              <a:rPr lang="en" sz="700">
                <a:latin typeface="Montserrat"/>
                <a:ea typeface="Montserrat"/>
                <a:cs typeface="Montserrat"/>
                <a:sym typeface="Montserrat"/>
              </a:rPr>
              <a:t>; which is to be expected.</a:t>
            </a:r>
            <a:endParaRPr sz="700">
              <a:latin typeface="Montserrat"/>
              <a:ea typeface="Montserrat"/>
              <a:cs typeface="Montserrat"/>
              <a:sym typeface="Montserrat"/>
            </a:endParaRPr>
          </a:p>
        </p:txBody>
      </p:sp>
      <p:sp>
        <p:nvSpPr>
          <p:cNvPr id="142" name="Google Shape;142;p14"/>
          <p:cNvSpPr txBox="1"/>
          <p:nvPr/>
        </p:nvSpPr>
        <p:spPr>
          <a:xfrm>
            <a:off x="3836375" y="921000"/>
            <a:ext cx="2766300" cy="929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700">
                <a:solidFill>
                  <a:schemeClr val="dk1"/>
                </a:solidFill>
                <a:latin typeface="Montserrat"/>
                <a:ea typeface="Montserrat"/>
                <a:cs typeface="Montserrat"/>
                <a:sym typeface="Montserrat"/>
              </a:rPr>
              <a:t>The colorful graph on the left  shows the</a:t>
            </a:r>
            <a:r>
              <a:rPr b="1" lang="en" sz="700">
                <a:solidFill>
                  <a:schemeClr val="dk1"/>
                </a:solidFill>
                <a:latin typeface="Montserrat"/>
                <a:ea typeface="Montserrat"/>
                <a:cs typeface="Montserrat"/>
                <a:sym typeface="Montserrat"/>
              </a:rPr>
              <a:t> xy color space</a:t>
            </a:r>
            <a:r>
              <a:rPr lang="en" sz="700">
                <a:solidFill>
                  <a:schemeClr val="dk1"/>
                </a:solidFill>
                <a:latin typeface="Montserrat"/>
                <a:ea typeface="Montserrat"/>
                <a:cs typeface="Montserrat"/>
                <a:sym typeface="Montserrat"/>
              </a:rPr>
              <a:t>. It is bound by the spectral locus comprised of points belonging to </a:t>
            </a:r>
            <a:r>
              <a:rPr b="1" lang="en" sz="700">
                <a:solidFill>
                  <a:schemeClr val="dk1"/>
                </a:solidFill>
                <a:latin typeface="Montserrat"/>
                <a:ea typeface="Montserrat"/>
                <a:cs typeface="Montserrat"/>
                <a:sym typeface="Montserrat"/>
              </a:rPr>
              <a:t>monochromatic light</a:t>
            </a:r>
            <a:r>
              <a:rPr lang="en" sz="700">
                <a:solidFill>
                  <a:schemeClr val="dk1"/>
                </a:solidFill>
                <a:latin typeface="Montserrat"/>
                <a:ea typeface="Montserrat"/>
                <a:cs typeface="Montserrat"/>
                <a:sym typeface="Montserrat"/>
              </a:rPr>
              <a:t>, light of a single wavelength. Anything inside the boundary is a combination of various wavelengths of light. The </a:t>
            </a:r>
            <a:r>
              <a:rPr b="1" lang="en" sz="700">
                <a:solidFill>
                  <a:schemeClr val="dk1"/>
                </a:solidFill>
                <a:latin typeface="Montserrat"/>
                <a:ea typeface="Montserrat"/>
                <a:cs typeface="Montserrat"/>
                <a:sym typeface="Montserrat"/>
              </a:rPr>
              <a:t>bottom line</a:t>
            </a:r>
            <a:r>
              <a:rPr lang="en" sz="700">
                <a:solidFill>
                  <a:schemeClr val="dk1"/>
                </a:solidFill>
                <a:latin typeface="Montserrat"/>
                <a:ea typeface="Montserrat"/>
                <a:cs typeface="Montserrat"/>
                <a:sym typeface="Montserrat"/>
              </a:rPr>
              <a:t> is called the </a:t>
            </a:r>
            <a:r>
              <a:rPr b="1" lang="en" sz="700">
                <a:solidFill>
                  <a:schemeClr val="dk1"/>
                </a:solidFill>
                <a:latin typeface="Montserrat"/>
                <a:ea typeface="Montserrat"/>
                <a:cs typeface="Montserrat"/>
                <a:sym typeface="Montserrat"/>
              </a:rPr>
              <a:t>line of purples</a:t>
            </a:r>
            <a:r>
              <a:rPr lang="en" sz="700">
                <a:solidFill>
                  <a:schemeClr val="dk1"/>
                </a:solidFill>
                <a:latin typeface="Montserrat"/>
                <a:ea typeface="Montserrat"/>
                <a:cs typeface="Montserrat"/>
                <a:sym typeface="Montserrat"/>
              </a:rPr>
              <a:t> and does not have a single wavelength but is a mixture of red and blue. </a:t>
            </a:r>
            <a:endParaRPr sz="700">
              <a:latin typeface="Montserrat"/>
              <a:ea typeface="Montserrat"/>
              <a:cs typeface="Montserrat"/>
              <a:sym typeface="Montserrat"/>
            </a:endParaRPr>
          </a:p>
        </p:txBody>
      </p:sp>
      <p:sp>
        <p:nvSpPr>
          <p:cNvPr id="143" name="Google Shape;143;p14"/>
          <p:cNvSpPr txBox="1"/>
          <p:nvPr/>
        </p:nvSpPr>
        <p:spPr>
          <a:xfrm>
            <a:off x="5131000" y="1841400"/>
            <a:ext cx="1490700" cy="1460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In order</a:t>
            </a:r>
            <a:r>
              <a:rPr b="1" lang="en" sz="700">
                <a:solidFill>
                  <a:schemeClr val="dk1"/>
                </a:solidFill>
                <a:latin typeface="Montserrat"/>
                <a:ea typeface="Montserrat"/>
                <a:cs typeface="Montserrat"/>
                <a:sym typeface="Montserrat"/>
              </a:rPr>
              <a:t> to get an xy coordinate</a:t>
            </a:r>
            <a:r>
              <a:rPr lang="en" sz="700">
                <a:solidFill>
                  <a:schemeClr val="dk1"/>
                </a:solidFill>
                <a:latin typeface="Montserrat"/>
                <a:ea typeface="Montserrat"/>
                <a:cs typeface="Montserrat"/>
                <a:sym typeface="Montserrat"/>
              </a:rPr>
              <a:t> we need to </a:t>
            </a:r>
            <a:r>
              <a:rPr b="1" lang="en" sz="700">
                <a:solidFill>
                  <a:schemeClr val="dk1"/>
                </a:solidFill>
                <a:latin typeface="Montserrat"/>
                <a:ea typeface="Montserrat"/>
                <a:cs typeface="Montserrat"/>
                <a:sym typeface="Montserrat"/>
              </a:rPr>
              <a:t>calculate XYZ </a:t>
            </a:r>
            <a:r>
              <a:rPr lang="en" sz="700">
                <a:solidFill>
                  <a:schemeClr val="dk1"/>
                </a:solidFill>
                <a:latin typeface="Montserrat"/>
                <a:ea typeface="Montserrat"/>
                <a:cs typeface="Montserrat"/>
                <a:sym typeface="Montserrat"/>
              </a:rPr>
              <a:t>values. This is done by</a:t>
            </a:r>
            <a:r>
              <a:rPr b="1" lang="en" sz="700">
                <a:solidFill>
                  <a:schemeClr val="dk1"/>
                </a:solidFill>
                <a:latin typeface="Montserrat"/>
                <a:ea typeface="Montserrat"/>
                <a:cs typeface="Montserrat"/>
                <a:sym typeface="Montserrat"/>
              </a:rPr>
              <a:t> integrating </a:t>
            </a:r>
            <a:r>
              <a:rPr lang="en" sz="700">
                <a:solidFill>
                  <a:schemeClr val="dk1"/>
                </a:solidFill>
                <a:latin typeface="Montserrat"/>
                <a:ea typeface="Montserrat"/>
                <a:cs typeface="Montserrat"/>
                <a:sym typeface="Montserrat"/>
              </a:rPr>
              <a:t>the spectra with each</a:t>
            </a:r>
            <a:r>
              <a:rPr b="1" lang="en" sz="700">
                <a:solidFill>
                  <a:schemeClr val="dk1"/>
                </a:solidFill>
                <a:latin typeface="Montserrat"/>
                <a:ea typeface="Montserrat"/>
                <a:cs typeface="Montserrat"/>
                <a:sym typeface="Montserrat"/>
              </a:rPr>
              <a:t> color matching function</a:t>
            </a:r>
            <a:r>
              <a:rPr lang="en" sz="700">
                <a:solidFill>
                  <a:schemeClr val="dk1"/>
                </a:solidFill>
                <a:latin typeface="Montserrat"/>
                <a:ea typeface="Montserrat"/>
                <a:cs typeface="Montserrat"/>
                <a:sym typeface="Montserrat"/>
              </a:rPr>
              <a:t>. The color matching functions represent the response of the eye to different wavelengths, and are similar to the response curves of the long, medium, and short cones in the eye</a:t>
            </a:r>
            <a:endParaRPr>
              <a:solidFill>
                <a:schemeClr val="dk1"/>
              </a:solidFill>
              <a:latin typeface="Calibri"/>
              <a:ea typeface="Calibri"/>
              <a:cs typeface="Calibri"/>
              <a:sym typeface="Calibri"/>
            </a:endParaRPr>
          </a:p>
          <a:p>
            <a:pPr indent="0" lvl="0" marL="0" rtl="0" algn="just">
              <a:spcBef>
                <a:spcPts val="0"/>
              </a:spcBef>
              <a:spcAft>
                <a:spcPts val="0"/>
              </a:spcAft>
              <a:buNone/>
            </a:pPr>
            <a:r>
              <a:t/>
            </a:r>
            <a:endParaRPr sz="700">
              <a:solidFill>
                <a:schemeClr val="dk1"/>
              </a:solidFill>
              <a:latin typeface="Montserrat"/>
              <a:ea typeface="Montserrat"/>
              <a:cs typeface="Montserrat"/>
              <a:sym typeface="Montserrat"/>
            </a:endParaRPr>
          </a:p>
        </p:txBody>
      </p:sp>
      <p:sp>
        <p:nvSpPr>
          <p:cNvPr id="144" name="Google Shape;144;p14"/>
          <p:cNvSpPr txBox="1"/>
          <p:nvPr/>
        </p:nvSpPr>
        <p:spPr>
          <a:xfrm>
            <a:off x="6697575" y="3666250"/>
            <a:ext cx="581400" cy="11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45" name="Google Shape;145;p14"/>
          <p:cNvSpPr txBox="1"/>
          <p:nvPr/>
        </p:nvSpPr>
        <p:spPr>
          <a:xfrm>
            <a:off x="7985500" y="837100"/>
            <a:ext cx="968700" cy="1460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T</a:t>
            </a:r>
            <a:r>
              <a:rPr lang="en" sz="700">
                <a:solidFill>
                  <a:schemeClr val="dk1"/>
                </a:solidFill>
                <a:latin typeface="Montserrat"/>
                <a:ea typeface="Montserrat"/>
                <a:cs typeface="Montserrat"/>
                <a:sym typeface="Montserrat"/>
              </a:rPr>
              <a:t>he </a:t>
            </a:r>
            <a:r>
              <a:rPr b="1" lang="en" sz="700">
                <a:solidFill>
                  <a:schemeClr val="dk1"/>
                </a:solidFill>
                <a:latin typeface="Montserrat"/>
                <a:ea typeface="Montserrat"/>
                <a:cs typeface="Montserrat"/>
                <a:sym typeface="Montserrat"/>
              </a:rPr>
              <a:t>dominant and complementary wavelength</a:t>
            </a:r>
            <a:r>
              <a:rPr lang="en" sz="700">
                <a:solidFill>
                  <a:schemeClr val="dk1"/>
                </a:solidFill>
                <a:latin typeface="Montserrat"/>
                <a:ea typeface="Montserrat"/>
                <a:cs typeface="Montserrat"/>
                <a:sym typeface="Montserrat"/>
              </a:rPr>
              <a:t> are found by drawing a line between the </a:t>
            </a:r>
            <a:r>
              <a:rPr b="1" lang="en" sz="700">
                <a:solidFill>
                  <a:schemeClr val="dk1"/>
                </a:solidFill>
                <a:latin typeface="Montserrat"/>
                <a:ea typeface="Montserrat"/>
                <a:cs typeface="Montserrat"/>
                <a:sym typeface="Montserrat"/>
              </a:rPr>
              <a:t>xy coordinate</a:t>
            </a:r>
            <a:r>
              <a:rPr lang="en" sz="700">
                <a:solidFill>
                  <a:schemeClr val="dk1"/>
                </a:solidFill>
                <a:latin typeface="Montserrat"/>
                <a:ea typeface="Montserrat"/>
                <a:cs typeface="Montserrat"/>
                <a:sym typeface="Montserrat"/>
              </a:rPr>
              <a:t> and the “</a:t>
            </a:r>
            <a:r>
              <a:rPr b="1" lang="en" sz="700">
                <a:solidFill>
                  <a:schemeClr val="dk1"/>
                </a:solidFill>
                <a:latin typeface="Montserrat"/>
                <a:ea typeface="Montserrat"/>
                <a:cs typeface="Montserrat"/>
                <a:sym typeface="Montserrat"/>
              </a:rPr>
              <a:t>white point</a:t>
            </a:r>
            <a:r>
              <a:rPr lang="en" sz="700">
                <a:solidFill>
                  <a:schemeClr val="dk1"/>
                </a:solidFill>
                <a:latin typeface="Montserrat"/>
                <a:ea typeface="Montserrat"/>
                <a:cs typeface="Montserrat"/>
                <a:sym typeface="Montserrat"/>
              </a:rPr>
              <a:t>”. The white point is the point chosen to be </a:t>
            </a:r>
            <a:r>
              <a:rPr b="1" lang="en" sz="700">
                <a:solidFill>
                  <a:schemeClr val="dk1"/>
                </a:solidFill>
                <a:latin typeface="Montserrat"/>
                <a:ea typeface="Montserrat"/>
                <a:cs typeface="Montserrat"/>
                <a:sym typeface="Montserrat"/>
              </a:rPr>
              <a:t>white light</a:t>
            </a:r>
            <a:endParaRPr sz="700">
              <a:latin typeface="Montserrat"/>
              <a:ea typeface="Montserrat"/>
              <a:cs typeface="Montserrat"/>
              <a:sym typeface="Montserrat"/>
            </a:endParaRPr>
          </a:p>
        </p:txBody>
      </p:sp>
      <p:sp>
        <p:nvSpPr>
          <p:cNvPr id="146" name="Google Shape;146;p14"/>
          <p:cNvSpPr txBox="1"/>
          <p:nvPr/>
        </p:nvSpPr>
        <p:spPr>
          <a:xfrm>
            <a:off x="6621700" y="2224575"/>
            <a:ext cx="2332500" cy="1158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corresponding to equal intensity of all wavelengths. The </a:t>
            </a:r>
            <a:r>
              <a:rPr b="1" lang="en" sz="700">
                <a:solidFill>
                  <a:schemeClr val="dk1"/>
                </a:solidFill>
                <a:latin typeface="Montserrat"/>
                <a:ea typeface="Montserrat"/>
                <a:cs typeface="Montserrat"/>
                <a:sym typeface="Montserrat"/>
              </a:rPr>
              <a:t>boundary closest </a:t>
            </a:r>
            <a:r>
              <a:rPr lang="en" sz="700">
                <a:solidFill>
                  <a:schemeClr val="dk1"/>
                </a:solidFill>
                <a:latin typeface="Montserrat"/>
                <a:ea typeface="Montserrat"/>
                <a:cs typeface="Montserrat"/>
                <a:sym typeface="Montserrat"/>
              </a:rPr>
              <a:t>to the data point is the </a:t>
            </a:r>
            <a:r>
              <a:rPr b="1" lang="en" sz="700">
                <a:solidFill>
                  <a:schemeClr val="dk1"/>
                </a:solidFill>
                <a:latin typeface="Montserrat"/>
                <a:ea typeface="Montserrat"/>
                <a:cs typeface="Montserrat"/>
                <a:sym typeface="Montserrat"/>
              </a:rPr>
              <a:t>dominant wavelength</a:t>
            </a:r>
            <a:r>
              <a:rPr lang="en" sz="700">
                <a:solidFill>
                  <a:schemeClr val="dk1"/>
                </a:solidFill>
                <a:latin typeface="Montserrat"/>
                <a:ea typeface="Montserrat"/>
                <a:cs typeface="Montserrat"/>
                <a:sym typeface="Montserrat"/>
              </a:rPr>
              <a:t> and the </a:t>
            </a:r>
            <a:r>
              <a:rPr b="1" lang="en" sz="700">
                <a:solidFill>
                  <a:schemeClr val="dk1"/>
                </a:solidFill>
                <a:latin typeface="Montserrat"/>
                <a:ea typeface="Montserrat"/>
                <a:cs typeface="Montserrat"/>
                <a:sym typeface="Montserrat"/>
              </a:rPr>
              <a:t>other side</a:t>
            </a:r>
            <a:r>
              <a:rPr lang="en" sz="700">
                <a:solidFill>
                  <a:schemeClr val="dk1"/>
                </a:solidFill>
                <a:latin typeface="Montserrat"/>
                <a:ea typeface="Montserrat"/>
                <a:cs typeface="Montserrat"/>
                <a:sym typeface="Montserrat"/>
              </a:rPr>
              <a:t> is the </a:t>
            </a:r>
            <a:r>
              <a:rPr b="1" lang="en" sz="700">
                <a:solidFill>
                  <a:schemeClr val="dk1"/>
                </a:solidFill>
                <a:latin typeface="Montserrat"/>
                <a:ea typeface="Montserrat"/>
                <a:cs typeface="Montserrat"/>
                <a:sym typeface="Montserrat"/>
              </a:rPr>
              <a:t>complementary wavelength</a:t>
            </a:r>
            <a:r>
              <a:rPr lang="en" sz="700">
                <a:solidFill>
                  <a:schemeClr val="dk1"/>
                </a:solidFill>
                <a:latin typeface="Montserrat"/>
                <a:ea typeface="Montserrat"/>
                <a:cs typeface="Montserrat"/>
                <a:sym typeface="Montserrat"/>
              </a:rPr>
              <a:t>. To calculate the </a:t>
            </a:r>
            <a:r>
              <a:rPr b="1" lang="en" sz="700">
                <a:solidFill>
                  <a:schemeClr val="dk1"/>
                </a:solidFill>
                <a:latin typeface="Montserrat"/>
                <a:ea typeface="Montserrat"/>
                <a:cs typeface="Montserrat"/>
                <a:sym typeface="Montserrat"/>
              </a:rPr>
              <a:t>color purity</a:t>
            </a:r>
            <a:r>
              <a:rPr lang="en" sz="700">
                <a:solidFill>
                  <a:schemeClr val="dk1"/>
                </a:solidFill>
                <a:latin typeface="Montserrat"/>
                <a:ea typeface="Montserrat"/>
                <a:cs typeface="Montserrat"/>
                <a:sym typeface="Montserrat"/>
              </a:rPr>
              <a:t> we take the ratio of the distance </a:t>
            </a:r>
            <a:r>
              <a:rPr b="1" lang="en" sz="700">
                <a:solidFill>
                  <a:schemeClr val="dk1"/>
                </a:solidFill>
                <a:latin typeface="Montserrat"/>
                <a:ea typeface="Montserrat"/>
                <a:cs typeface="Montserrat"/>
                <a:sym typeface="Montserrat"/>
              </a:rPr>
              <a:t>A/B</a:t>
            </a:r>
            <a:r>
              <a:rPr lang="en" sz="700">
                <a:solidFill>
                  <a:schemeClr val="dk1"/>
                </a:solidFill>
                <a:latin typeface="Montserrat"/>
                <a:ea typeface="Montserrat"/>
                <a:cs typeface="Montserrat"/>
                <a:sym typeface="Montserrat"/>
              </a:rPr>
              <a:t> between the dominant wavelength and the white point, and the xy coordinate and the white point.</a:t>
            </a:r>
            <a:endParaRPr sz="7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latin typeface="Calibri"/>
              <a:ea typeface="Calibri"/>
              <a:cs typeface="Calibri"/>
              <a:sym typeface="Calibri"/>
            </a:endParaRPr>
          </a:p>
        </p:txBody>
      </p:sp>
      <p:pic>
        <p:nvPicPr>
          <p:cNvPr id="147" name="Google Shape;147;p14"/>
          <p:cNvPicPr preferRelativeResize="0"/>
          <p:nvPr/>
        </p:nvPicPr>
        <p:blipFill>
          <a:blip r:embed="rId14">
            <a:alphaModFix/>
          </a:blip>
          <a:stretch>
            <a:fillRect/>
          </a:stretch>
        </p:blipFill>
        <p:spPr>
          <a:xfrm>
            <a:off x="273825" y="3327638"/>
            <a:ext cx="1746000" cy="177246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5"/>
          <p:cNvPicPr preferRelativeResize="0"/>
          <p:nvPr/>
        </p:nvPicPr>
        <p:blipFill>
          <a:blip r:embed="rId3">
            <a:alphaModFix/>
          </a:blip>
          <a:stretch>
            <a:fillRect/>
          </a:stretch>
        </p:blipFill>
        <p:spPr>
          <a:xfrm>
            <a:off x="5442700" y="643329"/>
            <a:ext cx="1438800" cy="1460597"/>
          </a:xfrm>
          <a:prstGeom prst="rect">
            <a:avLst/>
          </a:prstGeom>
          <a:noFill/>
          <a:ln>
            <a:noFill/>
          </a:ln>
        </p:spPr>
      </p:pic>
      <p:sp>
        <p:nvSpPr>
          <p:cNvPr id="153" name="Google Shape;153;p15"/>
          <p:cNvSpPr txBox="1"/>
          <p:nvPr/>
        </p:nvSpPr>
        <p:spPr>
          <a:xfrm>
            <a:off x="3337050" y="643325"/>
            <a:ext cx="3544500" cy="2831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In order</a:t>
            </a:r>
            <a:r>
              <a:rPr b="1" lang="en" sz="700">
                <a:solidFill>
                  <a:schemeClr val="dk1"/>
                </a:solidFill>
                <a:latin typeface="Montserrat"/>
                <a:ea typeface="Montserrat"/>
                <a:cs typeface="Montserrat"/>
                <a:sym typeface="Montserrat"/>
              </a:rPr>
              <a:t> to get an xy coordinate</a:t>
            </a:r>
            <a:r>
              <a:rPr lang="en" sz="700">
                <a:solidFill>
                  <a:schemeClr val="dk1"/>
                </a:solidFill>
                <a:latin typeface="Montserrat"/>
                <a:ea typeface="Montserrat"/>
                <a:cs typeface="Montserrat"/>
                <a:sym typeface="Montserrat"/>
              </a:rPr>
              <a:t> we need to </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b="1" lang="en" sz="700">
                <a:solidFill>
                  <a:schemeClr val="dk1"/>
                </a:solidFill>
                <a:latin typeface="Montserrat"/>
                <a:ea typeface="Montserrat"/>
                <a:cs typeface="Montserrat"/>
                <a:sym typeface="Montserrat"/>
              </a:rPr>
              <a:t>calculate XYZ </a:t>
            </a:r>
            <a:r>
              <a:rPr lang="en" sz="700">
                <a:solidFill>
                  <a:schemeClr val="dk1"/>
                </a:solidFill>
                <a:latin typeface="Montserrat"/>
                <a:ea typeface="Montserrat"/>
                <a:cs typeface="Montserrat"/>
                <a:sym typeface="Montserrat"/>
              </a:rPr>
              <a:t>values. This is done by</a:t>
            </a:r>
            <a:r>
              <a:rPr b="1" lang="en" sz="700">
                <a:solidFill>
                  <a:schemeClr val="dk1"/>
                </a:solidFill>
                <a:latin typeface="Montserrat"/>
                <a:ea typeface="Montserrat"/>
                <a:cs typeface="Montserrat"/>
                <a:sym typeface="Montserrat"/>
              </a:rPr>
              <a:t> </a:t>
            </a:r>
            <a:endParaRPr b="1"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b="1" lang="en" sz="700">
                <a:solidFill>
                  <a:schemeClr val="dk1"/>
                </a:solidFill>
                <a:latin typeface="Montserrat"/>
                <a:ea typeface="Montserrat"/>
                <a:cs typeface="Montserrat"/>
                <a:sym typeface="Montserrat"/>
              </a:rPr>
              <a:t>integrating </a:t>
            </a:r>
            <a:r>
              <a:rPr lang="en" sz="700">
                <a:solidFill>
                  <a:schemeClr val="dk1"/>
                </a:solidFill>
                <a:latin typeface="Montserrat"/>
                <a:ea typeface="Montserrat"/>
                <a:cs typeface="Montserrat"/>
                <a:sym typeface="Montserrat"/>
              </a:rPr>
              <a:t>the spectra with each</a:t>
            </a:r>
            <a:r>
              <a:rPr b="1" lang="en" sz="700">
                <a:solidFill>
                  <a:schemeClr val="dk1"/>
                </a:solidFill>
                <a:latin typeface="Montserrat"/>
                <a:ea typeface="Montserrat"/>
                <a:cs typeface="Montserrat"/>
                <a:sym typeface="Montserrat"/>
              </a:rPr>
              <a:t> </a:t>
            </a:r>
            <a:endParaRPr b="1"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b="1" lang="en" sz="700">
                <a:solidFill>
                  <a:schemeClr val="dk1"/>
                </a:solidFill>
                <a:latin typeface="Montserrat"/>
                <a:ea typeface="Montserrat"/>
                <a:cs typeface="Montserrat"/>
                <a:sym typeface="Montserrat"/>
              </a:rPr>
              <a:t>color matching function</a:t>
            </a:r>
            <a:r>
              <a:rPr lang="en" sz="700">
                <a:solidFill>
                  <a:schemeClr val="dk1"/>
                </a:solidFill>
                <a:latin typeface="Montserrat"/>
                <a:ea typeface="Montserrat"/>
                <a:cs typeface="Montserrat"/>
                <a:sym typeface="Montserrat"/>
              </a:rPr>
              <a:t>. The color </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matching functions represent the </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response of the eye to different </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wavelengths, and are similar to the response</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 curves of the long, medium, and short cones </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in the eye fffffffffffffffffffffffffffffffffffffffffffffffff</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Fffffffffffffffffffffffffffffffffffffffffffffffffffffffffffffff</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Ffffffffffffffffffffffffffffffffffffffffffffffffffffffffffffffff</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Ffffffffffffffffffffffffffffffffffffffffffffffffffffffffffffffff</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Ffffffffffffffffffffffffffffffffffffffffffffffffffffffffffffffff</a:t>
            </a:r>
            <a:endParaRPr sz="700">
              <a:solidFill>
                <a:schemeClr val="dk1"/>
              </a:solidFill>
              <a:latin typeface="Montserrat"/>
              <a:ea typeface="Montserrat"/>
              <a:cs typeface="Montserrat"/>
              <a:sym typeface="Montserrat"/>
            </a:endParaRPr>
          </a:p>
          <a:p>
            <a:pPr indent="0" lvl="0" marL="0" rtl="0" algn="just">
              <a:spcBef>
                <a:spcPts val="0"/>
              </a:spcBef>
              <a:spcAft>
                <a:spcPts val="0"/>
              </a:spcAft>
              <a:buClr>
                <a:schemeClr val="dk1"/>
              </a:buClr>
              <a:buSzPts val="1100"/>
              <a:buFont typeface="Arial"/>
              <a:buNone/>
            </a:pPr>
            <a:r>
              <a:rPr lang="en" sz="700">
                <a:solidFill>
                  <a:schemeClr val="dk1"/>
                </a:solidFill>
                <a:latin typeface="Montserrat"/>
                <a:ea typeface="Montserrat"/>
                <a:cs typeface="Montserrat"/>
                <a:sym typeface="Montserrat"/>
              </a:rPr>
              <a:t>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f</a:t>
            </a:r>
            <a:endParaRPr sz="700">
              <a:solidFill>
                <a:schemeClr val="dk1"/>
              </a:solidFill>
              <a:latin typeface="Montserrat"/>
              <a:ea typeface="Montserrat"/>
              <a:cs typeface="Montserrat"/>
              <a:sym typeface="Montserrat"/>
            </a:endParaRPr>
          </a:p>
          <a:p>
            <a:pPr indent="0" lvl="0" marL="0" rtl="0" algn="just">
              <a:spcBef>
                <a:spcPts val="0"/>
              </a:spcBef>
              <a:spcAft>
                <a:spcPts val="0"/>
              </a:spcAft>
              <a:buNone/>
            </a:pPr>
            <a:r>
              <a:t/>
            </a:r>
            <a:endParaRPr sz="700">
              <a:solidFill>
                <a:schemeClr val="dk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6"/>
          <p:cNvSpPr txBox="1"/>
          <p:nvPr>
            <p:ph type="title"/>
          </p:nvPr>
        </p:nvSpPr>
        <p:spPr>
          <a:xfrm>
            <a:off x="457200" y="205979"/>
            <a:ext cx="8229600" cy="857100"/>
          </a:xfrm>
          <a:prstGeom prst="rect">
            <a:avLst/>
          </a:prstGeom>
        </p:spPr>
        <p:txBody>
          <a:bodyPr anchorCtr="0" anchor="ctr" bIns="35900" lIns="71825" spcFirstLastPara="1" rIns="71825" wrap="square" tIns="35900">
            <a:noAutofit/>
          </a:bodyPr>
          <a:lstStyle/>
          <a:p>
            <a:pPr indent="0" lvl="0" marL="0" rtl="0" algn="ctr">
              <a:spcBef>
                <a:spcPts val="0"/>
              </a:spcBef>
              <a:spcAft>
                <a:spcPts val="0"/>
              </a:spcAft>
              <a:buNone/>
            </a:pPr>
            <a:r>
              <a:rPr lang="en"/>
              <a:t>objectives</a:t>
            </a:r>
            <a:endParaRPr/>
          </a:p>
        </p:txBody>
      </p:sp>
      <p:sp>
        <p:nvSpPr>
          <p:cNvPr id="159" name="Google Shape;159;p16"/>
          <p:cNvSpPr txBox="1"/>
          <p:nvPr>
            <p:ph idx="1" type="body"/>
          </p:nvPr>
        </p:nvSpPr>
        <p:spPr>
          <a:xfrm>
            <a:off x="457200" y="1200150"/>
            <a:ext cx="8229600" cy="3394500"/>
          </a:xfrm>
          <a:prstGeom prst="rect">
            <a:avLst/>
          </a:prstGeom>
        </p:spPr>
        <p:txBody>
          <a:bodyPr anchorCtr="0" anchor="t" bIns="35900" lIns="71825" spcFirstLastPara="1" rIns="71825" wrap="square" tIns="35900">
            <a:noAutofit/>
          </a:bodyPr>
          <a:lstStyle/>
          <a:p>
            <a:pPr indent="0" lvl="0" marL="0" rtl="0" algn="l">
              <a:spcBef>
                <a:spcPts val="100"/>
              </a:spcBef>
              <a:spcAft>
                <a:spcPts val="0"/>
              </a:spcAft>
              <a:buNone/>
            </a:pPr>
            <a:r>
              <a:rPr lang="en"/>
              <a:t>Measure qualities of light to determine the quality of phone screens.</a:t>
            </a:r>
            <a:endParaRPr/>
          </a:p>
          <a:p>
            <a:pPr indent="0" lvl="0" marL="0" rtl="0" algn="l">
              <a:spcBef>
                <a:spcPts val="100"/>
              </a:spcBef>
              <a:spcAft>
                <a:spcPts val="0"/>
              </a:spcAft>
              <a:buNone/>
            </a:pPr>
            <a:r>
              <a:t/>
            </a:r>
            <a:endParaRPr/>
          </a:p>
          <a:p>
            <a:pPr indent="0" lvl="0" marL="0" rtl="0" algn="just">
              <a:spcBef>
                <a:spcPts val="0"/>
              </a:spcBef>
              <a:spcAft>
                <a:spcPts val="0"/>
              </a:spcAft>
              <a:buClr>
                <a:schemeClr val="dk1"/>
              </a:buClr>
              <a:buSzPts val="1100"/>
              <a:buFont typeface="Arial"/>
              <a:buNone/>
            </a:pPr>
            <a:r>
              <a:rPr lang="en" sz="1300">
                <a:latin typeface="Montserrat"/>
                <a:ea typeface="Montserrat"/>
                <a:cs typeface="Montserrat"/>
                <a:sym typeface="Montserrat"/>
              </a:rPr>
              <a:t>This project aims to investigate the spectrum of the electroluminescence emission collected from the cell phones using an </a:t>
            </a:r>
            <a:r>
              <a:rPr b="1" lang="en" sz="1300">
                <a:latin typeface="Montserrat"/>
                <a:ea typeface="Montserrat"/>
                <a:cs typeface="Montserrat"/>
                <a:sym typeface="Montserrat"/>
              </a:rPr>
              <a:t>ocean-optics spectrum analyzer</a:t>
            </a:r>
            <a:r>
              <a:rPr lang="en" sz="1300">
                <a:latin typeface="Montserrat"/>
                <a:ea typeface="Montserrat"/>
                <a:cs typeface="Montserrat"/>
                <a:sym typeface="Montserrat"/>
              </a:rPr>
              <a:t>. The purity of the color spectrum would be </a:t>
            </a:r>
            <a:r>
              <a:rPr b="1" lang="en" sz="1300">
                <a:latin typeface="Montserrat"/>
                <a:ea typeface="Montserrat"/>
                <a:cs typeface="Montserrat"/>
                <a:sym typeface="Montserrat"/>
              </a:rPr>
              <a:t>analyzed using a python script</a:t>
            </a:r>
            <a:r>
              <a:rPr lang="en" sz="1300">
                <a:latin typeface="Montserrat"/>
                <a:ea typeface="Montserrat"/>
                <a:cs typeface="Montserrat"/>
                <a:sym typeface="Montserrat"/>
              </a:rPr>
              <a:t>, by which the color coordinates will be determined.</a:t>
            </a:r>
            <a:endParaRPr sz="3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7"/>
          <p:cNvSpPr txBox="1"/>
          <p:nvPr>
            <p:ph type="title"/>
          </p:nvPr>
        </p:nvSpPr>
        <p:spPr>
          <a:xfrm>
            <a:off x="457200" y="205979"/>
            <a:ext cx="8229600" cy="857100"/>
          </a:xfrm>
          <a:prstGeom prst="rect">
            <a:avLst/>
          </a:prstGeom>
        </p:spPr>
        <p:txBody>
          <a:bodyPr anchorCtr="0" anchor="ctr" bIns="35900" lIns="71825" spcFirstLastPara="1" rIns="71825" wrap="square" tIns="35900">
            <a:noAutofit/>
          </a:bodyPr>
          <a:lstStyle/>
          <a:p>
            <a:pPr indent="0" lvl="0" marL="0" rtl="0" algn="ctr">
              <a:spcBef>
                <a:spcPts val="0"/>
              </a:spcBef>
              <a:spcAft>
                <a:spcPts val="0"/>
              </a:spcAft>
              <a:buNone/>
            </a:pPr>
            <a:r>
              <a:rPr lang="en"/>
              <a:t>methods</a:t>
            </a:r>
            <a:endParaRPr/>
          </a:p>
        </p:txBody>
      </p:sp>
      <p:sp>
        <p:nvSpPr>
          <p:cNvPr id="165" name="Google Shape;165;p17"/>
          <p:cNvSpPr txBox="1"/>
          <p:nvPr>
            <p:ph idx="1" type="body"/>
          </p:nvPr>
        </p:nvSpPr>
        <p:spPr>
          <a:xfrm>
            <a:off x="457200" y="1200150"/>
            <a:ext cx="8229600" cy="3072600"/>
          </a:xfrm>
          <a:prstGeom prst="rect">
            <a:avLst/>
          </a:prstGeom>
        </p:spPr>
        <p:txBody>
          <a:bodyPr anchorCtr="0" anchor="t" bIns="35900" lIns="71825" spcFirstLastPara="1" rIns="71825" wrap="square" tIns="35900">
            <a:noAutofit/>
          </a:bodyPr>
          <a:lstStyle/>
          <a:p>
            <a:pPr indent="0" lvl="0" marL="0" rtl="0" algn="l">
              <a:spcBef>
                <a:spcPts val="0"/>
              </a:spcBef>
              <a:spcAft>
                <a:spcPts val="0"/>
              </a:spcAft>
              <a:buNone/>
            </a:pPr>
            <a:r>
              <a:rPr lang="en" sz="1200">
                <a:solidFill>
                  <a:srgbClr val="000000"/>
                </a:solidFill>
              </a:rPr>
              <a:t>Our goal is to talk about the quality of LEDs and we can do that by analyzing the light emitted and the color of that light. The International Commission on Illumination officially adopted a color space in 1931 that can give information about how humans perceive color. </a:t>
            </a:r>
            <a:r>
              <a:rPr b="1" lang="en" sz="1200">
                <a:solidFill>
                  <a:srgbClr val="000000"/>
                </a:solidFill>
              </a:rPr>
              <a:t>*Empty color map*</a:t>
            </a:r>
            <a:r>
              <a:rPr lang="en" sz="1200">
                <a:solidFill>
                  <a:srgbClr val="000000"/>
                </a:solidFill>
              </a:rPr>
              <a:t> This graph shows the xy color space. It is bound by the spectral locus comprised of points belonging to monochromatic light (light of a single wavelength). Anything inside the boundary is a combination of various wavelengths of light. The bottom line is called the line of purples and does not have a single wavelength but is a mixture of red and blue. </a:t>
            </a:r>
            <a:r>
              <a:rPr b="1" lang="en" sz="1200">
                <a:solidFill>
                  <a:srgbClr val="000000"/>
                </a:solidFill>
              </a:rPr>
              <a:t>*Sun data*</a:t>
            </a:r>
            <a:r>
              <a:rPr lang="en" sz="1200">
                <a:solidFill>
                  <a:srgbClr val="000000"/>
                </a:solidFill>
              </a:rPr>
              <a:t> In order to get an xy coordinate we must analyze light. We will use the sun as an example. Here is the spectra of the sun, you can see that emits a wide range of wavelengths but has a peak in the </a:t>
            </a:r>
            <a:r>
              <a:rPr lang="en" sz="1200">
                <a:solidFill>
                  <a:srgbClr val="000000"/>
                </a:solidFill>
              </a:rPr>
              <a:t>visible</a:t>
            </a:r>
            <a:r>
              <a:rPr lang="en" sz="1200">
                <a:solidFill>
                  <a:srgbClr val="000000"/>
                </a:solidFill>
              </a:rPr>
              <a:t> range. </a:t>
            </a:r>
            <a:r>
              <a:rPr b="1" lang="en" sz="1200">
                <a:solidFill>
                  <a:srgbClr val="000000"/>
                </a:solidFill>
              </a:rPr>
              <a:t>*Color Matching Functions*</a:t>
            </a:r>
            <a:r>
              <a:rPr lang="en" sz="1200">
                <a:solidFill>
                  <a:srgbClr val="000000"/>
                </a:solidFill>
              </a:rPr>
              <a:t> In order to get an xy coordinate we need to calculate XYZ values. This is done by integrating the spectra with each color matching function. The color </a:t>
            </a:r>
            <a:r>
              <a:rPr lang="en" sz="1200">
                <a:solidFill>
                  <a:srgbClr val="000000"/>
                </a:solidFill>
              </a:rPr>
              <a:t>matching</a:t>
            </a:r>
            <a:r>
              <a:rPr lang="en" sz="1200">
                <a:solidFill>
                  <a:srgbClr val="000000"/>
                </a:solidFill>
              </a:rPr>
              <a:t> functions represent the response of the eye to different wavelengths, and are similar to but not the same as the response curves of the long, medium, and short cones in the eye. </a:t>
            </a:r>
            <a:r>
              <a:rPr b="1" lang="en" sz="1200">
                <a:solidFill>
                  <a:srgbClr val="000000"/>
                </a:solidFill>
              </a:rPr>
              <a:t>*sun xy example*</a:t>
            </a:r>
            <a:r>
              <a:rPr lang="en" sz="1200">
                <a:solidFill>
                  <a:srgbClr val="000000"/>
                </a:solidFill>
              </a:rPr>
              <a:t> This is the xy chromaticity coordinate for the sun plotted. We would expect the sun to be white and this is what we see. </a:t>
            </a:r>
            <a:r>
              <a:rPr b="1" lang="en" sz="1200">
                <a:solidFill>
                  <a:srgbClr val="000000"/>
                </a:solidFill>
              </a:rPr>
              <a:t>*color quality*</a:t>
            </a:r>
            <a:r>
              <a:rPr lang="en" sz="1200">
                <a:solidFill>
                  <a:srgbClr val="000000"/>
                </a:solidFill>
              </a:rPr>
              <a:t> Something we would like to know is the purity of the color as well as </a:t>
            </a:r>
            <a:r>
              <a:rPr lang="en" sz="1200"/>
              <a:t>the dominant and complementary wavelength. To find them we draw a line between the xy coordinate and the “white point”. The white point is the point chosen to be white light corresponding to equal intensity of all wavelengths. Where the line intersects the boundary closest to the point is the dominant wavelength and the point where the line intersects on the other side is the complementary wavelength. To calculate the color purity we take the ratio of the distance between the dominant wavelength and the white point, and the xy coordinate and the white point.</a:t>
            </a:r>
            <a:endParaRPr/>
          </a:p>
        </p:txBody>
      </p:sp>
      <p:sp>
        <p:nvSpPr>
          <p:cNvPr id="166" name="Google Shape;166;p17"/>
          <p:cNvSpPr txBox="1"/>
          <p:nvPr/>
        </p:nvSpPr>
        <p:spPr>
          <a:xfrm>
            <a:off x="596575" y="4288925"/>
            <a:ext cx="7981200" cy="64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1 - </a:t>
            </a:r>
            <a:r>
              <a:rPr lang="en">
                <a:latin typeface="Calibri"/>
                <a:ea typeface="Calibri"/>
                <a:cs typeface="Calibri"/>
                <a:sym typeface="Calibri"/>
              </a:rPr>
              <a:t>empty</a:t>
            </a:r>
            <a:r>
              <a:rPr lang="en">
                <a:latin typeface="Calibri"/>
                <a:ea typeface="Calibri"/>
                <a:cs typeface="Calibri"/>
                <a:sym typeface="Calibri"/>
              </a:rPr>
              <a:t> map 2 - spectral data 3 - color matching functions 4 - sun xy example 5 - color quality</a:t>
            </a:r>
            <a:endParaRPr>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457200" y="205979"/>
            <a:ext cx="8229600" cy="857100"/>
          </a:xfrm>
          <a:prstGeom prst="rect">
            <a:avLst/>
          </a:prstGeom>
        </p:spPr>
        <p:txBody>
          <a:bodyPr anchorCtr="0" anchor="ctr" bIns="35900" lIns="71825" spcFirstLastPara="1" rIns="71825" wrap="square" tIns="35900">
            <a:noAutofit/>
          </a:bodyPr>
          <a:lstStyle/>
          <a:p>
            <a:pPr indent="0" lvl="0" marL="0" rtl="0" algn="ctr">
              <a:spcBef>
                <a:spcPts val="0"/>
              </a:spcBef>
              <a:spcAft>
                <a:spcPts val="0"/>
              </a:spcAft>
              <a:buNone/>
            </a:pPr>
            <a:r>
              <a:rPr lang="en"/>
              <a:t>methods</a:t>
            </a:r>
            <a:endParaRPr/>
          </a:p>
        </p:txBody>
      </p:sp>
      <p:pic>
        <p:nvPicPr>
          <p:cNvPr id="172" name="Google Shape;172;p18"/>
          <p:cNvPicPr preferRelativeResize="0"/>
          <p:nvPr/>
        </p:nvPicPr>
        <p:blipFill>
          <a:blip r:embed="rId3">
            <a:alphaModFix/>
          </a:blip>
          <a:stretch>
            <a:fillRect/>
          </a:stretch>
        </p:blipFill>
        <p:spPr>
          <a:xfrm>
            <a:off x="152400" y="1215477"/>
            <a:ext cx="3469976" cy="1587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9"/>
          <p:cNvSpPr txBox="1"/>
          <p:nvPr>
            <p:ph type="title"/>
          </p:nvPr>
        </p:nvSpPr>
        <p:spPr>
          <a:xfrm>
            <a:off x="457200" y="205979"/>
            <a:ext cx="8229600" cy="857100"/>
          </a:xfrm>
          <a:prstGeom prst="rect">
            <a:avLst/>
          </a:prstGeom>
        </p:spPr>
        <p:txBody>
          <a:bodyPr anchorCtr="0" anchor="ctr" bIns="35900" lIns="71825" spcFirstLastPara="1" rIns="71825" wrap="square" tIns="35900">
            <a:noAutofit/>
          </a:bodyPr>
          <a:lstStyle/>
          <a:p>
            <a:pPr indent="0" lvl="0" marL="0" rtl="0" algn="ctr">
              <a:spcBef>
                <a:spcPts val="0"/>
              </a:spcBef>
              <a:spcAft>
                <a:spcPts val="0"/>
              </a:spcAft>
              <a:buNone/>
            </a:pPr>
            <a:r>
              <a:rPr lang="en"/>
              <a:t>results</a:t>
            </a:r>
            <a:endParaRPr/>
          </a:p>
        </p:txBody>
      </p:sp>
      <p:sp>
        <p:nvSpPr>
          <p:cNvPr id="178" name="Google Shape;178;p19"/>
          <p:cNvSpPr txBox="1"/>
          <p:nvPr>
            <p:ph idx="1" type="body"/>
          </p:nvPr>
        </p:nvSpPr>
        <p:spPr>
          <a:xfrm>
            <a:off x="457200" y="1200150"/>
            <a:ext cx="8229600" cy="3394500"/>
          </a:xfrm>
          <a:prstGeom prst="rect">
            <a:avLst/>
          </a:prstGeom>
        </p:spPr>
        <p:txBody>
          <a:bodyPr anchorCtr="0" anchor="t" bIns="35900" lIns="71825" spcFirstLastPara="1" rIns="71825" wrap="square" tIns="35900">
            <a:noAutofit/>
          </a:bodyPr>
          <a:lstStyle/>
          <a:p>
            <a:pPr indent="0" lvl="0" marL="0" rtl="0" algn="l">
              <a:spcBef>
                <a:spcPts val="0"/>
              </a:spcBef>
              <a:spcAft>
                <a:spcPts val="0"/>
              </a:spcAft>
              <a:buClr>
                <a:schemeClr val="dk1"/>
              </a:buClr>
              <a:buSzPts val="1100"/>
              <a:buFont typeface="Arial"/>
              <a:buNone/>
            </a:pPr>
            <a:r>
              <a:rPr lang="en" sz="1200"/>
              <a:t>*our data* We analyzed light at 50%, 75%, 100% brightness and with blue light/night mode on. The brightness makes no sense but with the blue light filter we see the point move away from the blue region.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457200" y="205979"/>
            <a:ext cx="8229600" cy="857100"/>
          </a:xfrm>
          <a:prstGeom prst="rect">
            <a:avLst/>
          </a:prstGeom>
        </p:spPr>
        <p:txBody>
          <a:bodyPr anchorCtr="0" anchor="ctr" bIns="35900" lIns="71825" spcFirstLastPara="1" rIns="71825" wrap="square" tIns="35900">
            <a:noAutofit/>
          </a:bodyPr>
          <a:lstStyle/>
          <a:p>
            <a:pPr indent="0" lvl="0" marL="0" rtl="0" algn="ctr">
              <a:spcBef>
                <a:spcPts val="0"/>
              </a:spcBef>
              <a:spcAft>
                <a:spcPts val="0"/>
              </a:spcAft>
              <a:buNone/>
            </a:pPr>
            <a:r>
              <a:rPr lang="en"/>
              <a:t>conclusion</a:t>
            </a:r>
            <a:endParaRPr/>
          </a:p>
        </p:txBody>
      </p:sp>
      <p:sp>
        <p:nvSpPr>
          <p:cNvPr id="184" name="Google Shape;184;p20"/>
          <p:cNvSpPr txBox="1"/>
          <p:nvPr>
            <p:ph idx="1" type="body"/>
          </p:nvPr>
        </p:nvSpPr>
        <p:spPr>
          <a:xfrm>
            <a:off x="457200" y="1200150"/>
            <a:ext cx="8229600" cy="3394500"/>
          </a:xfrm>
          <a:prstGeom prst="rect">
            <a:avLst/>
          </a:prstGeom>
        </p:spPr>
        <p:txBody>
          <a:bodyPr anchorCtr="0" anchor="t" bIns="35900" lIns="71825" spcFirstLastPara="1" rIns="71825" wrap="square" tIns="35900">
            <a:noAutofit/>
          </a:bodyPr>
          <a:lstStyle/>
          <a:p>
            <a:pPr indent="0" lvl="0" marL="0" rtl="0" algn="l">
              <a:spcBef>
                <a:spcPts val="100"/>
              </a:spcBef>
              <a:spcAft>
                <a:spcPts val="0"/>
              </a:spcAft>
              <a:buNone/>
            </a:pPr>
            <a:r>
              <a:rPr lang="en"/>
              <a:t>We notice a shift in light away from blue but the brightness is inconclusive.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